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81" r:id="rId13"/>
    <p:sldId id="263" r:id="rId14"/>
    <p:sldId id="265" r:id="rId15"/>
    <p:sldId id="282" r:id="rId16"/>
    <p:sldId id="266" r:id="rId17"/>
    <p:sldId id="267" r:id="rId18"/>
    <p:sldId id="283"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4" r:id="rId3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Savelsbergh | Vrije Akademie Parkstad" userId="fec8cf44-2fc3-48b5-a94d-983e2c8b7ec1" providerId="ADAL" clId="{52AACA0D-9CF6-4152-8AA6-053B8774AC7D}"/>
    <pc:docChg chg="undo custSel addSld modSld sldOrd">
      <pc:chgData name="Natalie Savelsbergh | Vrije Akademie Parkstad" userId="fec8cf44-2fc3-48b5-a94d-983e2c8b7ec1" providerId="ADAL" clId="{52AACA0D-9CF6-4152-8AA6-053B8774AC7D}" dt="2023-10-24T13:44:45.713" v="17276" actId="6549"/>
      <pc:docMkLst>
        <pc:docMk/>
      </pc:docMkLst>
      <pc:sldChg chg="addSp delSp modSp mod">
        <pc:chgData name="Natalie Savelsbergh | Vrije Akademie Parkstad" userId="fec8cf44-2fc3-48b5-a94d-983e2c8b7ec1" providerId="ADAL" clId="{52AACA0D-9CF6-4152-8AA6-053B8774AC7D}" dt="2023-10-19T10:29:45.622" v="17097" actId="26606"/>
        <pc:sldMkLst>
          <pc:docMk/>
          <pc:sldMk cId="107673351" sldId="256"/>
        </pc:sldMkLst>
        <pc:spChg chg="mod">
          <ac:chgData name="Natalie Savelsbergh | Vrije Akademie Parkstad" userId="fec8cf44-2fc3-48b5-a94d-983e2c8b7ec1" providerId="ADAL" clId="{52AACA0D-9CF6-4152-8AA6-053B8774AC7D}" dt="2023-10-19T10:29:45.622" v="17097" actId="26606"/>
          <ac:spMkLst>
            <pc:docMk/>
            <pc:sldMk cId="107673351" sldId="256"/>
            <ac:spMk id="2" creationId="{55BAA114-F690-F0E1-3008-DD7B6321900F}"/>
          </ac:spMkLst>
        </pc:spChg>
        <pc:spChg chg="mod">
          <ac:chgData name="Natalie Savelsbergh | Vrije Akademie Parkstad" userId="fec8cf44-2fc3-48b5-a94d-983e2c8b7ec1" providerId="ADAL" clId="{52AACA0D-9CF6-4152-8AA6-053B8774AC7D}" dt="2023-10-19T10:29:45.622" v="17097" actId="26606"/>
          <ac:spMkLst>
            <pc:docMk/>
            <pc:sldMk cId="107673351" sldId="256"/>
            <ac:spMk id="3" creationId="{CFCFDBA0-0AE5-910D-A93F-6CECE4C81D85}"/>
          </ac:spMkLst>
        </pc:spChg>
        <pc:spChg chg="del">
          <ac:chgData name="Natalie Savelsbergh | Vrije Akademie Parkstad" userId="fec8cf44-2fc3-48b5-a94d-983e2c8b7ec1" providerId="ADAL" clId="{52AACA0D-9CF6-4152-8AA6-053B8774AC7D}" dt="2023-10-19T10:29:45.622" v="17097" actId="26606"/>
          <ac:spMkLst>
            <pc:docMk/>
            <pc:sldMk cId="107673351" sldId="256"/>
            <ac:spMk id="10" creationId="{E91DC736-0EF8-4F87-9146-EBF1D2EE4D3D}"/>
          </ac:spMkLst>
        </pc:spChg>
        <pc:spChg chg="del">
          <ac:chgData name="Natalie Savelsbergh | Vrije Akademie Parkstad" userId="fec8cf44-2fc3-48b5-a94d-983e2c8b7ec1" providerId="ADAL" clId="{52AACA0D-9CF6-4152-8AA6-053B8774AC7D}" dt="2023-10-19T10:29:45.622" v="17097" actId="26606"/>
          <ac:spMkLst>
            <pc:docMk/>
            <pc:sldMk cId="107673351" sldId="256"/>
            <ac:spMk id="12" creationId="{097CD68E-23E3-4007-8847-CD0944C4F7BE}"/>
          </ac:spMkLst>
        </pc:spChg>
        <pc:spChg chg="del">
          <ac:chgData name="Natalie Savelsbergh | Vrije Akademie Parkstad" userId="fec8cf44-2fc3-48b5-a94d-983e2c8b7ec1" providerId="ADAL" clId="{52AACA0D-9CF6-4152-8AA6-053B8774AC7D}" dt="2023-10-19T10:29:45.622" v="17097" actId="26606"/>
          <ac:spMkLst>
            <pc:docMk/>
            <pc:sldMk cId="107673351" sldId="256"/>
            <ac:spMk id="14" creationId="{AF2F604E-43BE-4DC3-B983-E071523364F8}"/>
          </ac:spMkLst>
        </pc:spChg>
        <pc:spChg chg="del">
          <ac:chgData name="Natalie Savelsbergh | Vrije Akademie Parkstad" userId="fec8cf44-2fc3-48b5-a94d-983e2c8b7ec1" providerId="ADAL" clId="{52AACA0D-9CF6-4152-8AA6-053B8774AC7D}" dt="2023-10-19T10:29:45.622" v="17097" actId="26606"/>
          <ac:spMkLst>
            <pc:docMk/>
            <pc:sldMk cId="107673351" sldId="256"/>
            <ac:spMk id="16" creationId="{08C9B587-E65E-4B52-B37C-ABEBB6E87928}"/>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21" creationId="{362D44EE-C852-4460-B8B5-C4F2BC20510C}"/>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23" creationId="{658970D8-8D1D-4B5C-894B-E871CC86543D}"/>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25" creationId="{F227E5B6-9132-43CA-B503-37A18562ADF2}"/>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27" creationId="{03C2051E-A88D-48E5-BACF-AAED17892722}"/>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29" creationId="{7821A508-2985-4905-874A-527429BAABFA}"/>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31" creationId="{D2929CB1-0E3C-4B2D-ADC5-0154FB33BA44}"/>
          </ac:spMkLst>
        </pc:spChg>
        <pc:spChg chg="add">
          <ac:chgData name="Natalie Savelsbergh | Vrije Akademie Parkstad" userId="fec8cf44-2fc3-48b5-a94d-983e2c8b7ec1" providerId="ADAL" clId="{52AACA0D-9CF6-4152-8AA6-053B8774AC7D}" dt="2023-10-19T10:29:45.622" v="17097" actId="26606"/>
          <ac:spMkLst>
            <pc:docMk/>
            <pc:sldMk cId="107673351" sldId="256"/>
            <ac:spMk id="33" creationId="{5F2F0C84-BE8C-4DC2-A6D3-30349A801D5C}"/>
          </ac:spMkLst>
        </pc:spChg>
        <pc:picChg chg="mod ord">
          <ac:chgData name="Natalie Savelsbergh | Vrije Akademie Parkstad" userId="fec8cf44-2fc3-48b5-a94d-983e2c8b7ec1" providerId="ADAL" clId="{52AACA0D-9CF6-4152-8AA6-053B8774AC7D}" dt="2023-10-19T10:29:45.622" v="17097" actId="26606"/>
          <ac:picMkLst>
            <pc:docMk/>
            <pc:sldMk cId="107673351" sldId="256"/>
            <ac:picMk id="5" creationId="{5B1841CA-1207-06C9-053F-A4CD47FF12BD}"/>
          </ac:picMkLst>
        </pc:picChg>
      </pc:sldChg>
      <pc:sldChg chg="addSp delSp modSp mod setBg">
        <pc:chgData name="Natalie Savelsbergh | Vrije Akademie Parkstad" userId="fec8cf44-2fc3-48b5-a94d-983e2c8b7ec1" providerId="ADAL" clId="{52AACA0D-9CF6-4152-8AA6-053B8774AC7D}" dt="2023-10-19T10:30:34.565" v="17104" actId="14100"/>
        <pc:sldMkLst>
          <pc:docMk/>
          <pc:sldMk cId="3395715389" sldId="257"/>
        </pc:sldMkLst>
        <pc:spChg chg="mod">
          <ac:chgData name="Natalie Savelsbergh | Vrije Akademie Parkstad" userId="fec8cf44-2fc3-48b5-a94d-983e2c8b7ec1" providerId="ADAL" clId="{52AACA0D-9CF6-4152-8AA6-053B8774AC7D}" dt="2023-10-19T10:30:10.112" v="17102" actId="26606"/>
          <ac:spMkLst>
            <pc:docMk/>
            <pc:sldMk cId="3395715389" sldId="257"/>
            <ac:spMk id="2" creationId="{420B4ABF-D7AE-5AA6-9514-9566AB921CC1}"/>
          </ac:spMkLst>
        </pc:spChg>
        <pc:spChg chg="mod">
          <ac:chgData name="Natalie Savelsbergh | Vrije Akademie Parkstad" userId="fec8cf44-2fc3-48b5-a94d-983e2c8b7ec1" providerId="ADAL" clId="{52AACA0D-9CF6-4152-8AA6-053B8774AC7D}" dt="2023-10-19T10:30:34.565" v="17104" actId="14100"/>
          <ac:spMkLst>
            <pc:docMk/>
            <pc:sldMk cId="3395715389" sldId="257"/>
            <ac:spMk id="3" creationId="{29ECE559-1888-178B-9D35-66B93043A7F6}"/>
          </ac:spMkLst>
        </pc:spChg>
        <pc:spChg chg="add del">
          <ac:chgData name="Natalie Savelsbergh | Vrije Akademie Parkstad" userId="fec8cf44-2fc3-48b5-a94d-983e2c8b7ec1" providerId="ADAL" clId="{52AACA0D-9CF6-4152-8AA6-053B8774AC7D}" dt="2023-10-19T10:30:10.109" v="17101" actId="26606"/>
          <ac:spMkLst>
            <pc:docMk/>
            <pc:sldMk cId="3395715389" sldId="257"/>
            <ac:spMk id="8" creationId="{907EF6B7-1338-4443-8C46-6A318D952DFD}"/>
          </ac:spMkLst>
        </pc:spChg>
        <pc:spChg chg="add del">
          <ac:chgData name="Natalie Savelsbergh | Vrije Akademie Parkstad" userId="fec8cf44-2fc3-48b5-a94d-983e2c8b7ec1" providerId="ADAL" clId="{52AACA0D-9CF6-4152-8AA6-053B8774AC7D}" dt="2023-10-19T10:30:04.745" v="17099" actId="26606"/>
          <ac:spMkLst>
            <pc:docMk/>
            <pc:sldMk cId="3395715389" sldId="257"/>
            <ac:spMk id="9" creationId="{460B0EFB-53ED-4F35-B05D-F658EA021C65}"/>
          </ac:spMkLst>
        </pc:spChg>
        <pc:spChg chg="add del">
          <ac:chgData name="Natalie Savelsbergh | Vrije Akademie Parkstad" userId="fec8cf44-2fc3-48b5-a94d-983e2c8b7ec1" providerId="ADAL" clId="{52AACA0D-9CF6-4152-8AA6-053B8774AC7D}" dt="2023-10-19T10:30:10.109" v="17101" actId="26606"/>
          <ac:spMkLst>
            <pc:docMk/>
            <pc:sldMk cId="3395715389" sldId="257"/>
            <ac:spMk id="10" creationId="{DAAE4CDD-124C-4DCF-9584-B6033B545DD5}"/>
          </ac:spMkLst>
        </pc:spChg>
        <pc:spChg chg="add del">
          <ac:chgData name="Natalie Savelsbergh | Vrije Akademie Parkstad" userId="fec8cf44-2fc3-48b5-a94d-983e2c8b7ec1" providerId="ADAL" clId="{52AACA0D-9CF6-4152-8AA6-053B8774AC7D}" dt="2023-10-19T10:30:04.745" v="17099" actId="26606"/>
          <ac:spMkLst>
            <pc:docMk/>
            <pc:sldMk cId="3395715389" sldId="257"/>
            <ac:spMk id="11" creationId="{835EF3DD-7D43-4A27-8967-A92FD8CC9365}"/>
          </ac:spMkLst>
        </pc:spChg>
        <pc:spChg chg="add del">
          <ac:chgData name="Natalie Savelsbergh | Vrije Akademie Parkstad" userId="fec8cf44-2fc3-48b5-a94d-983e2c8b7ec1" providerId="ADAL" clId="{52AACA0D-9CF6-4152-8AA6-053B8774AC7D}" dt="2023-10-19T10:30:10.109" v="17101" actId="26606"/>
          <ac:spMkLst>
            <pc:docMk/>
            <pc:sldMk cId="3395715389" sldId="257"/>
            <ac:spMk id="12" creationId="{081E4A58-353D-44AE-B2FC-2A74E2E400F7}"/>
          </ac:spMkLst>
        </pc:spChg>
        <pc:spChg chg="add">
          <ac:chgData name="Natalie Savelsbergh | Vrije Akademie Parkstad" userId="fec8cf44-2fc3-48b5-a94d-983e2c8b7ec1" providerId="ADAL" clId="{52AACA0D-9CF6-4152-8AA6-053B8774AC7D}" dt="2023-10-19T10:30:10.112" v="17102" actId="26606"/>
          <ac:spMkLst>
            <pc:docMk/>
            <pc:sldMk cId="3395715389" sldId="257"/>
            <ac:spMk id="14" creationId="{081EA652-8C6A-4E69-BEB9-170809474553}"/>
          </ac:spMkLst>
        </pc:spChg>
        <pc:spChg chg="add">
          <ac:chgData name="Natalie Savelsbergh | Vrije Akademie Parkstad" userId="fec8cf44-2fc3-48b5-a94d-983e2c8b7ec1" providerId="ADAL" clId="{52AACA0D-9CF6-4152-8AA6-053B8774AC7D}" dt="2023-10-19T10:30:10.112" v="17102" actId="26606"/>
          <ac:spMkLst>
            <pc:docMk/>
            <pc:sldMk cId="3395715389" sldId="257"/>
            <ac:spMk id="15" creationId="{5298780A-33B9-4EA2-8F67-DE68AD62841B}"/>
          </ac:spMkLst>
        </pc:spChg>
        <pc:spChg chg="add">
          <ac:chgData name="Natalie Savelsbergh | Vrije Akademie Parkstad" userId="fec8cf44-2fc3-48b5-a94d-983e2c8b7ec1" providerId="ADAL" clId="{52AACA0D-9CF6-4152-8AA6-053B8774AC7D}" dt="2023-10-19T10:30:10.112" v="17102" actId="26606"/>
          <ac:spMkLst>
            <pc:docMk/>
            <pc:sldMk cId="3395715389" sldId="257"/>
            <ac:spMk id="16" creationId="{7F488E8B-4E1E-4402-8935-D4E6C02615C7}"/>
          </ac:spMkLst>
        </pc:spChg>
        <pc:picChg chg="add del">
          <ac:chgData name="Natalie Savelsbergh | Vrije Akademie Parkstad" userId="fec8cf44-2fc3-48b5-a94d-983e2c8b7ec1" providerId="ADAL" clId="{52AACA0D-9CF6-4152-8AA6-053B8774AC7D}" dt="2023-10-19T10:30:04.745" v="17099" actId="26606"/>
          <ac:picMkLst>
            <pc:docMk/>
            <pc:sldMk cId="3395715389" sldId="257"/>
            <ac:picMk id="5" creationId="{287E8F60-005A-21EA-2176-61789B87BF9F}"/>
          </ac:picMkLst>
        </pc:picChg>
      </pc:sldChg>
      <pc:sldChg chg="addSp delSp modSp mod setBg">
        <pc:chgData name="Natalie Savelsbergh | Vrije Akademie Parkstad" userId="fec8cf44-2fc3-48b5-a94d-983e2c8b7ec1" providerId="ADAL" clId="{52AACA0D-9CF6-4152-8AA6-053B8774AC7D}" dt="2023-10-19T10:31:13.066" v="17111" actId="26606"/>
        <pc:sldMkLst>
          <pc:docMk/>
          <pc:sldMk cId="690893536" sldId="258"/>
        </pc:sldMkLst>
        <pc:spChg chg="mod">
          <ac:chgData name="Natalie Savelsbergh | Vrije Akademie Parkstad" userId="fec8cf44-2fc3-48b5-a94d-983e2c8b7ec1" providerId="ADAL" clId="{52AACA0D-9CF6-4152-8AA6-053B8774AC7D}" dt="2023-10-19T10:31:05.515" v="17106" actId="26606"/>
          <ac:spMkLst>
            <pc:docMk/>
            <pc:sldMk cId="690893536" sldId="258"/>
            <ac:spMk id="2" creationId="{EB95F5AA-6E5A-9E5F-814D-D64ACEDEC119}"/>
          </ac:spMkLst>
        </pc:spChg>
        <pc:spChg chg="add del">
          <ac:chgData name="Natalie Savelsbergh | Vrije Akademie Parkstad" userId="fec8cf44-2fc3-48b5-a94d-983e2c8b7ec1" providerId="ADAL" clId="{52AACA0D-9CF6-4152-8AA6-053B8774AC7D}" dt="2023-10-19T10:31:13.066" v="17111" actId="26606"/>
          <ac:spMkLst>
            <pc:docMk/>
            <pc:sldMk cId="690893536" sldId="258"/>
            <ac:spMk id="3" creationId="{A1449D2D-8934-CD40-4F3E-B3B1D568A82E}"/>
          </ac:spMkLst>
        </pc:spChg>
        <pc:spChg chg="add del">
          <ac:chgData name="Natalie Savelsbergh | Vrije Akademie Parkstad" userId="fec8cf44-2fc3-48b5-a94d-983e2c8b7ec1" providerId="ADAL" clId="{52AACA0D-9CF6-4152-8AA6-053B8774AC7D}" dt="2023-10-19T10:31:05.515" v="17106" actId="26606"/>
          <ac:spMkLst>
            <pc:docMk/>
            <pc:sldMk cId="690893536" sldId="258"/>
            <ac:spMk id="10" creationId="{4F7EBAE4-9945-4473-9E34-B2C66EA0F03D}"/>
          </ac:spMkLst>
        </pc:spChg>
        <pc:spChg chg="add del">
          <ac:chgData name="Natalie Savelsbergh | Vrije Akademie Parkstad" userId="fec8cf44-2fc3-48b5-a94d-983e2c8b7ec1" providerId="ADAL" clId="{52AACA0D-9CF6-4152-8AA6-053B8774AC7D}" dt="2023-10-19T10:31:05.515" v="17106" actId="26606"/>
          <ac:spMkLst>
            <pc:docMk/>
            <pc:sldMk cId="690893536" sldId="258"/>
            <ac:spMk id="12" creationId="{70BEB1E7-2F88-40BC-B73D-42E5B6F80BFC}"/>
          </ac:spMkLst>
        </pc:spChg>
        <pc:spChg chg="add del">
          <ac:chgData name="Natalie Savelsbergh | Vrije Akademie Parkstad" userId="fec8cf44-2fc3-48b5-a94d-983e2c8b7ec1" providerId="ADAL" clId="{52AACA0D-9CF6-4152-8AA6-053B8774AC7D}" dt="2023-10-19T10:31:05.515" v="17106" actId="26606"/>
          <ac:spMkLst>
            <pc:docMk/>
            <pc:sldMk cId="690893536" sldId="258"/>
            <ac:spMk id="14" creationId="{A7B99495-F43F-4D80-A44F-2CB4764EB90B}"/>
          </ac:spMkLst>
        </pc:spChg>
        <pc:graphicFrameChg chg="add del">
          <ac:chgData name="Natalie Savelsbergh | Vrije Akademie Parkstad" userId="fec8cf44-2fc3-48b5-a94d-983e2c8b7ec1" providerId="ADAL" clId="{52AACA0D-9CF6-4152-8AA6-053B8774AC7D}" dt="2023-10-19T10:31:05.515" v="17106" actId="26606"/>
          <ac:graphicFrameMkLst>
            <pc:docMk/>
            <pc:sldMk cId="690893536" sldId="258"/>
            <ac:graphicFrameMk id="5" creationId="{DCEC1ED3-A117-36F3-4423-CEC2B2ACDCF1}"/>
          </ac:graphicFrameMkLst>
        </pc:graphicFrameChg>
        <pc:graphicFrameChg chg="add del">
          <ac:chgData name="Natalie Savelsbergh | Vrije Akademie Parkstad" userId="fec8cf44-2fc3-48b5-a94d-983e2c8b7ec1" providerId="ADAL" clId="{52AACA0D-9CF6-4152-8AA6-053B8774AC7D}" dt="2023-10-19T10:31:09.108" v="17108" actId="26606"/>
          <ac:graphicFrameMkLst>
            <pc:docMk/>
            <pc:sldMk cId="690893536" sldId="258"/>
            <ac:graphicFrameMk id="16" creationId="{7F6D10B9-A2A6-A871-0B69-754122ED1153}"/>
          </ac:graphicFrameMkLst>
        </pc:graphicFrameChg>
        <pc:graphicFrameChg chg="add del">
          <ac:chgData name="Natalie Savelsbergh | Vrije Akademie Parkstad" userId="fec8cf44-2fc3-48b5-a94d-983e2c8b7ec1" providerId="ADAL" clId="{52AACA0D-9CF6-4152-8AA6-053B8774AC7D}" dt="2023-10-19T10:31:13.050" v="17110" actId="26606"/>
          <ac:graphicFrameMkLst>
            <pc:docMk/>
            <pc:sldMk cId="690893536" sldId="258"/>
            <ac:graphicFrameMk id="18" creationId="{A00E3F71-C113-B46B-5FF5-D052C0AE5A93}"/>
          </ac:graphicFrameMkLst>
        </pc:graphicFrameChg>
        <pc:graphicFrameChg chg="add">
          <ac:chgData name="Natalie Savelsbergh | Vrije Akademie Parkstad" userId="fec8cf44-2fc3-48b5-a94d-983e2c8b7ec1" providerId="ADAL" clId="{52AACA0D-9CF6-4152-8AA6-053B8774AC7D}" dt="2023-10-19T10:31:13.066" v="17111" actId="26606"/>
          <ac:graphicFrameMkLst>
            <pc:docMk/>
            <pc:sldMk cId="690893536" sldId="258"/>
            <ac:graphicFrameMk id="20" creationId="{0BB55186-0AC1-DC4E-2BAA-75C8663F3F13}"/>
          </ac:graphicFrameMkLst>
        </pc:graphicFrameChg>
        <pc:picChg chg="add del">
          <ac:chgData name="Natalie Savelsbergh | Vrije Akademie Parkstad" userId="fec8cf44-2fc3-48b5-a94d-983e2c8b7ec1" providerId="ADAL" clId="{52AACA0D-9CF6-4152-8AA6-053B8774AC7D}" dt="2023-10-19T10:31:05.515" v="17106" actId="26606"/>
          <ac:picMkLst>
            <pc:docMk/>
            <pc:sldMk cId="690893536" sldId="258"/>
            <ac:picMk id="6" creationId="{D11F6807-AB7D-FA95-6655-9FB25D475819}"/>
          </ac:picMkLst>
        </pc:picChg>
      </pc:sldChg>
      <pc:sldChg chg="addSp delSp modSp mod setBg">
        <pc:chgData name="Natalie Savelsbergh | Vrije Akademie Parkstad" userId="fec8cf44-2fc3-48b5-a94d-983e2c8b7ec1" providerId="ADAL" clId="{52AACA0D-9CF6-4152-8AA6-053B8774AC7D}" dt="2023-10-19T10:31:59.340" v="17114" actId="26606"/>
        <pc:sldMkLst>
          <pc:docMk/>
          <pc:sldMk cId="4183213639" sldId="259"/>
        </pc:sldMkLst>
        <pc:spChg chg="mod">
          <ac:chgData name="Natalie Savelsbergh | Vrije Akademie Parkstad" userId="fec8cf44-2fc3-48b5-a94d-983e2c8b7ec1" providerId="ADAL" clId="{52AACA0D-9CF6-4152-8AA6-053B8774AC7D}" dt="2023-10-19T10:31:59.309" v="17113" actId="26606"/>
          <ac:spMkLst>
            <pc:docMk/>
            <pc:sldMk cId="4183213639" sldId="259"/>
            <ac:spMk id="2" creationId="{EB95F5AA-6E5A-9E5F-814D-D64ACEDEC119}"/>
          </ac:spMkLst>
        </pc:spChg>
        <pc:spChg chg="add del mod">
          <ac:chgData name="Natalie Savelsbergh | Vrije Akademie Parkstad" userId="fec8cf44-2fc3-48b5-a94d-983e2c8b7ec1" providerId="ADAL" clId="{52AACA0D-9CF6-4152-8AA6-053B8774AC7D}" dt="2023-10-19T10:31:59.340" v="17114" actId="26606"/>
          <ac:spMkLst>
            <pc:docMk/>
            <pc:sldMk cId="4183213639" sldId="259"/>
            <ac:spMk id="3" creationId="{A1449D2D-8934-CD40-4F3E-B3B1D568A82E}"/>
          </ac:spMkLst>
        </pc:spChg>
        <pc:spChg chg="add del">
          <ac:chgData name="Natalie Savelsbergh | Vrije Akademie Parkstad" userId="fec8cf44-2fc3-48b5-a94d-983e2c8b7ec1" providerId="ADAL" clId="{52AACA0D-9CF6-4152-8AA6-053B8774AC7D}" dt="2023-10-19T10:31:59.309" v="17113" actId="26606"/>
          <ac:spMkLst>
            <pc:docMk/>
            <pc:sldMk cId="4183213639" sldId="259"/>
            <ac:spMk id="10" creationId="{B50AB553-2A96-4A92-96F2-93548E096954}"/>
          </ac:spMkLst>
        </pc:spChg>
        <pc:graphicFrameChg chg="add del">
          <ac:chgData name="Natalie Savelsbergh | Vrije Akademie Parkstad" userId="fec8cf44-2fc3-48b5-a94d-983e2c8b7ec1" providerId="ADAL" clId="{52AACA0D-9CF6-4152-8AA6-053B8774AC7D}" dt="2023-10-19T10:31:59.309" v="17113" actId="26606"/>
          <ac:graphicFrameMkLst>
            <pc:docMk/>
            <pc:sldMk cId="4183213639" sldId="259"/>
            <ac:graphicFrameMk id="5" creationId="{915A4195-5DEB-A396-3FE7-ABE9FBC3AB73}"/>
          </ac:graphicFrameMkLst>
        </pc:graphicFrameChg>
        <pc:graphicFrameChg chg="add">
          <ac:chgData name="Natalie Savelsbergh | Vrije Akademie Parkstad" userId="fec8cf44-2fc3-48b5-a94d-983e2c8b7ec1" providerId="ADAL" clId="{52AACA0D-9CF6-4152-8AA6-053B8774AC7D}" dt="2023-10-19T10:31:59.340" v="17114" actId="26606"/>
          <ac:graphicFrameMkLst>
            <pc:docMk/>
            <pc:sldMk cId="4183213639" sldId="259"/>
            <ac:graphicFrameMk id="12" creationId="{39A038EA-27A9-DA9B-806C-5C15D25DEEC3}"/>
          </ac:graphicFrameMkLst>
        </pc:graphicFrameChg>
        <pc:picChg chg="add del">
          <ac:chgData name="Natalie Savelsbergh | Vrije Akademie Parkstad" userId="fec8cf44-2fc3-48b5-a94d-983e2c8b7ec1" providerId="ADAL" clId="{52AACA0D-9CF6-4152-8AA6-053B8774AC7D}" dt="2023-10-19T10:31:59.309" v="17113" actId="26606"/>
          <ac:picMkLst>
            <pc:docMk/>
            <pc:sldMk cId="4183213639" sldId="259"/>
            <ac:picMk id="6" creationId="{1D04CE1A-25E4-0DE0-6E28-80F529793553}"/>
          </ac:picMkLst>
        </pc:picChg>
      </pc:sldChg>
      <pc:sldChg chg="addSp modSp mod setBg">
        <pc:chgData name="Natalie Savelsbergh | Vrije Akademie Parkstad" userId="fec8cf44-2fc3-48b5-a94d-983e2c8b7ec1" providerId="ADAL" clId="{52AACA0D-9CF6-4152-8AA6-053B8774AC7D}" dt="2023-10-19T10:32:16.783" v="17115" actId="26606"/>
        <pc:sldMkLst>
          <pc:docMk/>
          <pc:sldMk cId="1824258868" sldId="260"/>
        </pc:sldMkLst>
        <pc:spChg chg="mod">
          <ac:chgData name="Natalie Savelsbergh | Vrije Akademie Parkstad" userId="fec8cf44-2fc3-48b5-a94d-983e2c8b7ec1" providerId="ADAL" clId="{52AACA0D-9CF6-4152-8AA6-053B8774AC7D}" dt="2023-10-19T10:32:16.783" v="17115" actId="26606"/>
          <ac:spMkLst>
            <pc:docMk/>
            <pc:sldMk cId="1824258868" sldId="260"/>
            <ac:spMk id="2" creationId="{EB95F5AA-6E5A-9E5F-814D-D64ACEDEC119}"/>
          </ac:spMkLst>
        </pc:spChg>
        <pc:spChg chg="mod">
          <ac:chgData name="Natalie Savelsbergh | Vrije Akademie Parkstad" userId="fec8cf44-2fc3-48b5-a94d-983e2c8b7ec1" providerId="ADAL" clId="{52AACA0D-9CF6-4152-8AA6-053B8774AC7D}" dt="2023-10-19T10:32:16.783" v="17115" actId="26606"/>
          <ac:spMkLst>
            <pc:docMk/>
            <pc:sldMk cId="1824258868" sldId="260"/>
            <ac:spMk id="3" creationId="{A1449D2D-8934-CD40-4F3E-B3B1D568A82E}"/>
          </ac:spMkLst>
        </pc:spChg>
        <pc:spChg chg="add">
          <ac:chgData name="Natalie Savelsbergh | Vrije Akademie Parkstad" userId="fec8cf44-2fc3-48b5-a94d-983e2c8b7ec1" providerId="ADAL" clId="{52AACA0D-9CF6-4152-8AA6-053B8774AC7D}" dt="2023-10-19T10:32:16.783" v="17115" actId="26606"/>
          <ac:spMkLst>
            <pc:docMk/>
            <pc:sldMk cId="1824258868" sldId="260"/>
            <ac:spMk id="8" creationId="{18873D23-2DCF-4B31-A009-95721C06E8E1}"/>
          </ac:spMkLst>
        </pc:spChg>
        <pc:spChg chg="add">
          <ac:chgData name="Natalie Savelsbergh | Vrije Akademie Parkstad" userId="fec8cf44-2fc3-48b5-a94d-983e2c8b7ec1" providerId="ADAL" clId="{52AACA0D-9CF6-4152-8AA6-053B8774AC7D}" dt="2023-10-19T10:32:16.783" v="17115" actId="26606"/>
          <ac:spMkLst>
            <pc:docMk/>
            <pc:sldMk cId="1824258868" sldId="260"/>
            <ac:spMk id="10" creationId="{C13EF075-D4EF-4929-ADBC-91B27DA19955}"/>
          </ac:spMkLst>
        </pc:spChg>
        <pc:grpChg chg="add">
          <ac:chgData name="Natalie Savelsbergh | Vrije Akademie Parkstad" userId="fec8cf44-2fc3-48b5-a94d-983e2c8b7ec1" providerId="ADAL" clId="{52AACA0D-9CF6-4152-8AA6-053B8774AC7D}" dt="2023-10-19T10:32:16.783" v="17115" actId="26606"/>
          <ac:grpSpMkLst>
            <pc:docMk/>
            <pc:sldMk cId="1824258868" sldId="260"/>
            <ac:grpSpMk id="12" creationId="{DAA26DFA-AAB2-4973-9C17-16D587C7B198}"/>
          </ac:grpSpMkLst>
        </pc:grpChg>
      </pc:sldChg>
      <pc:sldChg chg="addSp modSp mod setBg">
        <pc:chgData name="Natalie Savelsbergh | Vrije Akademie Parkstad" userId="fec8cf44-2fc3-48b5-a94d-983e2c8b7ec1" providerId="ADAL" clId="{52AACA0D-9CF6-4152-8AA6-053B8774AC7D}" dt="2023-10-19T10:32:29.676" v="17116" actId="26606"/>
        <pc:sldMkLst>
          <pc:docMk/>
          <pc:sldMk cId="1847052002" sldId="261"/>
        </pc:sldMkLst>
        <pc:spChg chg="mod">
          <ac:chgData name="Natalie Savelsbergh | Vrije Akademie Parkstad" userId="fec8cf44-2fc3-48b5-a94d-983e2c8b7ec1" providerId="ADAL" clId="{52AACA0D-9CF6-4152-8AA6-053B8774AC7D}" dt="2023-10-19T10:32:29.676" v="17116" actId="26606"/>
          <ac:spMkLst>
            <pc:docMk/>
            <pc:sldMk cId="1847052002" sldId="261"/>
            <ac:spMk id="2" creationId="{EB95F5AA-6E5A-9E5F-814D-D64ACEDEC119}"/>
          </ac:spMkLst>
        </pc:spChg>
        <pc:spChg chg="mod">
          <ac:chgData name="Natalie Savelsbergh | Vrije Akademie Parkstad" userId="fec8cf44-2fc3-48b5-a94d-983e2c8b7ec1" providerId="ADAL" clId="{52AACA0D-9CF6-4152-8AA6-053B8774AC7D}" dt="2023-10-19T10:32:29.676" v="17116" actId="26606"/>
          <ac:spMkLst>
            <pc:docMk/>
            <pc:sldMk cId="1847052002" sldId="261"/>
            <ac:spMk id="3" creationId="{A1449D2D-8934-CD40-4F3E-B3B1D568A82E}"/>
          </ac:spMkLst>
        </pc:spChg>
        <pc:spChg chg="add">
          <ac:chgData name="Natalie Savelsbergh | Vrije Akademie Parkstad" userId="fec8cf44-2fc3-48b5-a94d-983e2c8b7ec1" providerId="ADAL" clId="{52AACA0D-9CF6-4152-8AA6-053B8774AC7D}" dt="2023-10-19T10:32:29.676" v="17116" actId="26606"/>
          <ac:spMkLst>
            <pc:docMk/>
            <pc:sldMk cId="1847052002" sldId="261"/>
            <ac:spMk id="8" creationId="{18873D23-2DCF-4B31-A009-95721C06E8E1}"/>
          </ac:spMkLst>
        </pc:spChg>
        <pc:spChg chg="add">
          <ac:chgData name="Natalie Savelsbergh | Vrije Akademie Parkstad" userId="fec8cf44-2fc3-48b5-a94d-983e2c8b7ec1" providerId="ADAL" clId="{52AACA0D-9CF6-4152-8AA6-053B8774AC7D}" dt="2023-10-19T10:32:29.676" v="17116" actId="26606"/>
          <ac:spMkLst>
            <pc:docMk/>
            <pc:sldMk cId="1847052002" sldId="261"/>
            <ac:spMk id="10" creationId="{C13EF075-D4EF-4929-ADBC-91B27DA19955}"/>
          </ac:spMkLst>
        </pc:spChg>
        <pc:grpChg chg="add">
          <ac:chgData name="Natalie Savelsbergh | Vrije Akademie Parkstad" userId="fec8cf44-2fc3-48b5-a94d-983e2c8b7ec1" providerId="ADAL" clId="{52AACA0D-9CF6-4152-8AA6-053B8774AC7D}" dt="2023-10-19T10:32:29.676" v="17116" actId="26606"/>
          <ac:grpSpMkLst>
            <pc:docMk/>
            <pc:sldMk cId="1847052002" sldId="261"/>
            <ac:grpSpMk id="12" creationId="{DAA26DFA-AAB2-4973-9C17-16D587C7B198}"/>
          </ac:grpSpMkLst>
        </pc:grpChg>
      </pc:sldChg>
      <pc:sldChg chg="addSp modSp mod setBg">
        <pc:chgData name="Natalie Savelsbergh | Vrije Akademie Parkstad" userId="fec8cf44-2fc3-48b5-a94d-983e2c8b7ec1" providerId="ADAL" clId="{52AACA0D-9CF6-4152-8AA6-053B8774AC7D}" dt="2023-10-19T10:32:40.746" v="17117" actId="26606"/>
        <pc:sldMkLst>
          <pc:docMk/>
          <pc:sldMk cId="87362632" sldId="262"/>
        </pc:sldMkLst>
        <pc:spChg chg="mod">
          <ac:chgData name="Natalie Savelsbergh | Vrije Akademie Parkstad" userId="fec8cf44-2fc3-48b5-a94d-983e2c8b7ec1" providerId="ADAL" clId="{52AACA0D-9CF6-4152-8AA6-053B8774AC7D}" dt="2023-10-19T10:32:40.746" v="17117" actId="26606"/>
          <ac:spMkLst>
            <pc:docMk/>
            <pc:sldMk cId="87362632" sldId="262"/>
            <ac:spMk id="2" creationId="{EB95F5AA-6E5A-9E5F-814D-D64ACEDEC119}"/>
          </ac:spMkLst>
        </pc:spChg>
        <pc:spChg chg="mod">
          <ac:chgData name="Natalie Savelsbergh | Vrije Akademie Parkstad" userId="fec8cf44-2fc3-48b5-a94d-983e2c8b7ec1" providerId="ADAL" clId="{52AACA0D-9CF6-4152-8AA6-053B8774AC7D}" dt="2023-10-19T10:32:40.746" v="17117" actId="26606"/>
          <ac:spMkLst>
            <pc:docMk/>
            <pc:sldMk cId="87362632" sldId="262"/>
            <ac:spMk id="3" creationId="{A1449D2D-8934-CD40-4F3E-B3B1D568A82E}"/>
          </ac:spMkLst>
        </pc:spChg>
        <pc:spChg chg="add">
          <ac:chgData name="Natalie Savelsbergh | Vrije Akademie Parkstad" userId="fec8cf44-2fc3-48b5-a94d-983e2c8b7ec1" providerId="ADAL" clId="{52AACA0D-9CF6-4152-8AA6-053B8774AC7D}" dt="2023-10-19T10:32:40.746" v="17117" actId="26606"/>
          <ac:spMkLst>
            <pc:docMk/>
            <pc:sldMk cId="87362632" sldId="262"/>
            <ac:spMk id="8" creationId="{18873D23-2DCF-4B31-A009-95721C06E8E1}"/>
          </ac:spMkLst>
        </pc:spChg>
        <pc:spChg chg="add">
          <ac:chgData name="Natalie Savelsbergh | Vrije Akademie Parkstad" userId="fec8cf44-2fc3-48b5-a94d-983e2c8b7ec1" providerId="ADAL" clId="{52AACA0D-9CF6-4152-8AA6-053B8774AC7D}" dt="2023-10-19T10:32:40.746" v="17117" actId="26606"/>
          <ac:spMkLst>
            <pc:docMk/>
            <pc:sldMk cId="87362632" sldId="262"/>
            <ac:spMk id="10" creationId="{C13EF075-D4EF-4929-ADBC-91B27DA19955}"/>
          </ac:spMkLst>
        </pc:spChg>
        <pc:grpChg chg="add">
          <ac:chgData name="Natalie Savelsbergh | Vrije Akademie Parkstad" userId="fec8cf44-2fc3-48b5-a94d-983e2c8b7ec1" providerId="ADAL" clId="{52AACA0D-9CF6-4152-8AA6-053B8774AC7D}" dt="2023-10-19T10:32:40.746" v="17117" actId="26606"/>
          <ac:grpSpMkLst>
            <pc:docMk/>
            <pc:sldMk cId="87362632" sldId="262"/>
            <ac:grpSpMk id="12" creationId="{DAA26DFA-AAB2-4973-9C17-16D587C7B198}"/>
          </ac:grpSpMkLst>
        </pc:grpChg>
      </pc:sldChg>
      <pc:sldChg chg="addSp modSp mod setBg">
        <pc:chgData name="Natalie Savelsbergh | Vrije Akademie Parkstad" userId="fec8cf44-2fc3-48b5-a94d-983e2c8b7ec1" providerId="ADAL" clId="{52AACA0D-9CF6-4152-8AA6-053B8774AC7D}" dt="2023-10-19T10:34:14.488" v="17142" actId="26606"/>
        <pc:sldMkLst>
          <pc:docMk/>
          <pc:sldMk cId="2721223327" sldId="263"/>
        </pc:sldMkLst>
        <pc:spChg chg="mod">
          <ac:chgData name="Natalie Savelsbergh | Vrije Akademie Parkstad" userId="fec8cf44-2fc3-48b5-a94d-983e2c8b7ec1" providerId="ADAL" clId="{52AACA0D-9CF6-4152-8AA6-053B8774AC7D}" dt="2023-10-19T10:34:14.488" v="17142" actId="26606"/>
          <ac:spMkLst>
            <pc:docMk/>
            <pc:sldMk cId="2721223327" sldId="263"/>
            <ac:spMk id="2" creationId="{EB95F5AA-6E5A-9E5F-814D-D64ACEDEC119}"/>
          </ac:spMkLst>
        </pc:spChg>
        <pc:spChg chg="mod">
          <ac:chgData name="Natalie Savelsbergh | Vrije Akademie Parkstad" userId="fec8cf44-2fc3-48b5-a94d-983e2c8b7ec1" providerId="ADAL" clId="{52AACA0D-9CF6-4152-8AA6-053B8774AC7D}" dt="2023-10-19T10:34:14.488" v="17142" actId="26606"/>
          <ac:spMkLst>
            <pc:docMk/>
            <pc:sldMk cId="2721223327" sldId="263"/>
            <ac:spMk id="3" creationId="{A1449D2D-8934-CD40-4F3E-B3B1D568A82E}"/>
          </ac:spMkLst>
        </pc:spChg>
        <pc:spChg chg="add">
          <ac:chgData name="Natalie Savelsbergh | Vrije Akademie Parkstad" userId="fec8cf44-2fc3-48b5-a94d-983e2c8b7ec1" providerId="ADAL" clId="{52AACA0D-9CF6-4152-8AA6-053B8774AC7D}" dt="2023-10-19T10:34:14.488" v="17142" actId="26606"/>
          <ac:spMkLst>
            <pc:docMk/>
            <pc:sldMk cId="2721223327" sldId="263"/>
            <ac:spMk id="8" creationId="{100EDD19-6802-4EC3-95CE-CFFAB042CFD6}"/>
          </ac:spMkLst>
        </pc:spChg>
        <pc:spChg chg="add">
          <ac:chgData name="Natalie Savelsbergh | Vrije Akademie Parkstad" userId="fec8cf44-2fc3-48b5-a94d-983e2c8b7ec1" providerId="ADAL" clId="{52AACA0D-9CF6-4152-8AA6-053B8774AC7D}" dt="2023-10-19T10:34:14.488" v="17142" actId="26606"/>
          <ac:spMkLst>
            <pc:docMk/>
            <pc:sldMk cId="2721223327" sldId="263"/>
            <ac:spMk id="10" creationId="{DB17E863-922E-4C26-BD64-E8FD41D28661}"/>
          </ac:spMkLst>
        </pc:spChg>
      </pc:sldChg>
      <pc:sldChg chg="addSp delSp modSp mod setBg">
        <pc:chgData name="Natalie Savelsbergh | Vrije Akademie Parkstad" userId="fec8cf44-2fc3-48b5-a94d-983e2c8b7ec1" providerId="ADAL" clId="{52AACA0D-9CF6-4152-8AA6-053B8774AC7D}" dt="2023-10-19T10:34:03.973" v="17140" actId="26606"/>
        <pc:sldMkLst>
          <pc:docMk/>
          <pc:sldMk cId="1918466673" sldId="264"/>
        </pc:sldMkLst>
        <pc:spChg chg="mod">
          <ac:chgData name="Natalie Savelsbergh | Vrije Akademie Parkstad" userId="fec8cf44-2fc3-48b5-a94d-983e2c8b7ec1" providerId="ADAL" clId="{52AACA0D-9CF6-4152-8AA6-053B8774AC7D}" dt="2023-10-19T10:34:03.973" v="17140" actId="26606"/>
          <ac:spMkLst>
            <pc:docMk/>
            <pc:sldMk cId="1918466673" sldId="264"/>
            <ac:spMk id="2" creationId="{EB95F5AA-6E5A-9E5F-814D-D64ACEDEC119}"/>
          </ac:spMkLst>
        </pc:spChg>
        <pc:spChg chg="add del mod">
          <ac:chgData name="Natalie Savelsbergh | Vrije Akademie Parkstad" userId="fec8cf44-2fc3-48b5-a94d-983e2c8b7ec1" providerId="ADAL" clId="{52AACA0D-9CF6-4152-8AA6-053B8774AC7D}" dt="2023-10-19T10:33:08.221" v="17126" actId="26606"/>
          <ac:spMkLst>
            <pc:docMk/>
            <pc:sldMk cId="1918466673" sldId="264"/>
            <ac:spMk id="3" creationId="{A1449D2D-8934-CD40-4F3E-B3B1D568A82E}"/>
          </ac:spMkLst>
        </pc:spChg>
        <pc:spChg chg="add del">
          <ac:chgData name="Natalie Savelsbergh | Vrije Akademie Parkstad" userId="fec8cf44-2fc3-48b5-a94d-983e2c8b7ec1" providerId="ADAL" clId="{52AACA0D-9CF6-4152-8AA6-053B8774AC7D}" dt="2023-10-19T10:32:53.945" v="17119" actId="26606"/>
          <ac:spMkLst>
            <pc:docMk/>
            <pc:sldMk cId="1918466673" sldId="264"/>
            <ac:spMk id="8" creationId="{17718681-A12E-49D6-9925-DD7C68176D61}"/>
          </ac:spMkLst>
        </pc:spChg>
        <pc:spChg chg="add del">
          <ac:chgData name="Natalie Savelsbergh | Vrije Akademie Parkstad" userId="fec8cf44-2fc3-48b5-a94d-983e2c8b7ec1" providerId="ADAL" clId="{52AACA0D-9CF6-4152-8AA6-053B8774AC7D}" dt="2023-10-19T10:32:57.767" v="17121" actId="26606"/>
          <ac:spMkLst>
            <pc:docMk/>
            <pc:sldMk cId="1918466673" sldId="264"/>
            <ac:spMk id="9" creationId="{345A976A-8DE3-4B67-B94B-2044FDD12899}"/>
          </ac:spMkLst>
        </pc:spChg>
        <pc:spChg chg="add del">
          <ac:chgData name="Natalie Savelsbergh | Vrije Akademie Parkstad" userId="fec8cf44-2fc3-48b5-a94d-983e2c8b7ec1" providerId="ADAL" clId="{52AACA0D-9CF6-4152-8AA6-053B8774AC7D}" dt="2023-10-19T10:32:53.945" v="17119" actId="26606"/>
          <ac:spMkLst>
            <pc:docMk/>
            <pc:sldMk cId="1918466673" sldId="264"/>
            <ac:spMk id="10" creationId="{FBD77573-9EF2-4C35-8285-A1CF6FBB0EA5}"/>
          </ac:spMkLst>
        </pc:spChg>
        <pc:spChg chg="add del">
          <ac:chgData name="Natalie Savelsbergh | Vrije Akademie Parkstad" userId="fec8cf44-2fc3-48b5-a94d-983e2c8b7ec1" providerId="ADAL" clId="{52AACA0D-9CF6-4152-8AA6-053B8774AC7D}" dt="2023-10-19T10:32:57.767" v="17121" actId="26606"/>
          <ac:spMkLst>
            <pc:docMk/>
            <pc:sldMk cId="1918466673" sldId="264"/>
            <ac:spMk id="11" creationId="{6EAAA1B9-2DDB-49C9-A037-A523D2F13C15}"/>
          </ac:spMkLst>
        </pc:spChg>
        <pc:spChg chg="add del">
          <ac:chgData name="Natalie Savelsbergh | Vrije Akademie Parkstad" userId="fec8cf44-2fc3-48b5-a94d-983e2c8b7ec1" providerId="ADAL" clId="{52AACA0D-9CF6-4152-8AA6-053B8774AC7D}" dt="2023-10-19T10:33:01.733" v="17123" actId="26606"/>
          <ac:spMkLst>
            <pc:docMk/>
            <pc:sldMk cId="1918466673" sldId="264"/>
            <ac:spMk id="12" creationId="{081E4A58-353D-44AE-B2FC-2A74E2E400F7}"/>
          </ac:spMkLst>
        </pc:spChg>
        <pc:spChg chg="add del">
          <ac:chgData name="Natalie Savelsbergh | Vrije Akademie Parkstad" userId="fec8cf44-2fc3-48b5-a94d-983e2c8b7ec1" providerId="ADAL" clId="{52AACA0D-9CF6-4152-8AA6-053B8774AC7D}" dt="2023-10-19T10:33:01.733" v="17123" actId="26606"/>
          <ac:spMkLst>
            <pc:docMk/>
            <pc:sldMk cId="1918466673" sldId="264"/>
            <ac:spMk id="25" creationId="{907EF6B7-1338-4443-8C46-6A318D952DFD}"/>
          </ac:spMkLst>
        </pc:spChg>
        <pc:spChg chg="add del">
          <ac:chgData name="Natalie Savelsbergh | Vrije Akademie Parkstad" userId="fec8cf44-2fc3-48b5-a94d-983e2c8b7ec1" providerId="ADAL" clId="{52AACA0D-9CF6-4152-8AA6-053B8774AC7D}" dt="2023-10-19T10:33:01.733" v="17123" actId="26606"/>
          <ac:spMkLst>
            <pc:docMk/>
            <pc:sldMk cId="1918466673" sldId="264"/>
            <ac:spMk id="26" creationId="{DAAE4CDD-124C-4DCF-9584-B6033B545DD5}"/>
          </ac:spMkLst>
        </pc:spChg>
        <pc:spChg chg="add del">
          <ac:chgData name="Natalie Savelsbergh | Vrije Akademie Parkstad" userId="fec8cf44-2fc3-48b5-a94d-983e2c8b7ec1" providerId="ADAL" clId="{52AACA0D-9CF6-4152-8AA6-053B8774AC7D}" dt="2023-10-19T10:33:01.733" v="17123" actId="26606"/>
          <ac:spMkLst>
            <pc:docMk/>
            <pc:sldMk cId="1918466673" sldId="264"/>
            <ac:spMk id="27" creationId="{A1449D2D-8934-CD40-4F3E-B3B1D568A82E}"/>
          </ac:spMkLst>
        </pc:spChg>
        <pc:spChg chg="add del">
          <ac:chgData name="Natalie Savelsbergh | Vrije Akademie Parkstad" userId="fec8cf44-2fc3-48b5-a94d-983e2c8b7ec1" providerId="ADAL" clId="{52AACA0D-9CF6-4152-8AA6-053B8774AC7D}" dt="2023-10-19T10:33:08.213" v="17125" actId="26606"/>
          <ac:spMkLst>
            <pc:docMk/>
            <pc:sldMk cId="1918466673" sldId="264"/>
            <ac:spMk id="29" creationId="{081EA652-8C6A-4E69-BEB9-170809474553}"/>
          </ac:spMkLst>
        </pc:spChg>
        <pc:spChg chg="add del">
          <ac:chgData name="Natalie Savelsbergh | Vrije Akademie Parkstad" userId="fec8cf44-2fc3-48b5-a94d-983e2c8b7ec1" providerId="ADAL" clId="{52AACA0D-9CF6-4152-8AA6-053B8774AC7D}" dt="2023-10-19T10:33:08.213" v="17125" actId="26606"/>
          <ac:spMkLst>
            <pc:docMk/>
            <pc:sldMk cId="1918466673" sldId="264"/>
            <ac:spMk id="30" creationId="{5298780A-33B9-4EA2-8F67-DE68AD62841B}"/>
          </ac:spMkLst>
        </pc:spChg>
        <pc:spChg chg="add del">
          <ac:chgData name="Natalie Savelsbergh | Vrije Akademie Parkstad" userId="fec8cf44-2fc3-48b5-a94d-983e2c8b7ec1" providerId="ADAL" clId="{52AACA0D-9CF6-4152-8AA6-053B8774AC7D}" dt="2023-10-19T10:33:08.213" v="17125" actId="26606"/>
          <ac:spMkLst>
            <pc:docMk/>
            <pc:sldMk cId="1918466673" sldId="264"/>
            <ac:spMk id="31" creationId="{7F488E8B-4E1E-4402-8935-D4E6C02615C7}"/>
          </ac:spMkLst>
        </pc:spChg>
        <pc:spChg chg="add del">
          <ac:chgData name="Natalie Savelsbergh | Vrije Akademie Parkstad" userId="fec8cf44-2fc3-48b5-a94d-983e2c8b7ec1" providerId="ADAL" clId="{52AACA0D-9CF6-4152-8AA6-053B8774AC7D}" dt="2023-10-19T10:33:08.213" v="17125" actId="26606"/>
          <ac:spMkLst>
            <pc:docMk/>
            <pc:sldMk cId="1918466673" sldId="264"/>
            <ac:spMk id="32" creationId="{A1449D2D-8934-CD40-4F3E-B3B1D568A82E}"/>
          </ac:spMkLst>
        </pc:spChg>
        <pc:spChg chg="add del">
          <ac:chgData name="Natalie Savelsbergh | Vrije Akademie Parkstad" userId="fec8cf44-2fc3-48b5-a94d-983e2c8b7ec1" providerId="ADAL" clId="{52AACA0D-9CF6-4152-8AA6-053B8774AC7D}" dt="2023-10-19T10:33:47.510" v="17137" actId="26606"/>
          <ac:spMkLst>
            <pc:docMk/>
            <pc:sldMk cId="1918466673" sldId="264"/>
            <ac:spMk id="34" creationId="{18873D23-2DCF-4B31-A009-95721C06E8E1}"/>
          </ac:spMkLst>
        </pc:spChg>
        <pc:spChg chg="add del">
          <ac:chgData name="Natalie Savelsbergh | Vrije Akademie Parkstad" userId="fec8cf44-2fc3-48b5-a94d-983e2c8b7ec1" providerId="ADAL" clId="{52AACA0D-9CF6-4152-8AA6-053B8774AC7D}" dt="2023-10-19T10:33:47.510" v="17137" actId="26606"/>
          <ac:spMkLst>
            <pc:docMk/>
            <pc:sldMk cId="1918466673" sldId="264"/>
            <ac:spMk id="35" creationId="{C13EF075-D4EF-4929-ADBC-91B27DA19955}"/>
          </ac:spMkLst>
        </pc:spChg>
        <pc:spChg chg="add mod">
          <ac:chgData name="Natalie Savelsbergh | Vrije Akademie Parkstad" userId="fec8cf44-2fc3-48b5-a94d-983e2c8b7ec1" providerId="ADAL" clId="{52AACA0D-9CF6-4152-8AA6-053B8774AC7D}" dt="2023-10-19T10:34:03.973" v="17140" actId="26606"/>
          <ac:spMkLst>
            <pc:docMk/>
            <pc:sldMk cId="1918466673" sldId="264"/>
            <ac:spMk id="38" creationId="{A1449D2D-8934-CD40-4F3E-B3B1D568A82E}"/>
          </ac:spMkLst>
        </pc:spChg>
        <pc:spChg chg="add del">
          <ac:chgData name="Natalie Savelsbergh | Vrije Akademie Parkstad" userId="fec8cf44-2fc3-48b5-a94d-983e2c8b7ec1" providerId="ADAL" clId="{52AACA0D-9CF6-4152-8AA6-053B8774AC7D}" dt="2023-10-19T10:33:29.450" v="17130" actId="26606"/>
          <ac:spMkLst>
            <pc:docMk/>
            <pc:sldMk cId="1918466673" sldId="264"/>
            <ac:spMk id="43" creationId="{CF75AD06-DFC4-4B3A-8490-330823D081CF}"/>
          </ac:spMkLst>
        </pc:spChg>
        <pc:spChg chg="add del">
          <ac:chgData name="Natalie Savelsbergh | Vrije Akademie Parkstad" userId="fec8cf44-2fc3-48b5-a94d-983e2c8b7ec1" providerId="ADAL" clId="{52AACA0D-9CF6-4152-8AA6-053B8774AC7D}" dt="2023-10-19T10:33:38.612" v="17134" actId="26606"/>
          <ac:spMkLst>
            <pc:docMk/>
            <pc:sldMk cId="1918466673" sldId="264"/>
            <ac:spMk id="44" creationId="{C2B4C0C7-2745-46BE-B15F-E50582545365}"/>
          </ac:spMkLst>
        </pc:spChg>
        <pc:spChg chg="add del">
          <ac:chgData name="Natalie Savelsbergh | Vrije Akademie Parkstad" userId="fec8cf44-2fc3-48b5-a94d-983e2c8b7ec1" providerId="ADAL" clId="{52AACA0D-9CF6-4152-8AA6-053B8774AC7D}" dt="2023-10-19T10:33:29.450" v="17130" actId="26606"/>
          <ac:spMkLst>
            <pc:docMk/>
            <pc:sldMk cId="1918466673" sldId="264"/>
            <ac:spMk id="45" creationId="{FC587C93-0840-40DF-96D5-D1F2137E6449}"/>
          </ac:spMkLst>
        </pc:spChg>
        <pc:spChg chg="add del">
          <ac:chgData name="Natalie Savelsbergh | Vrije Akademie Parkstad" userId="fec8cf44-2fc3-48b5-a94d-983e2c8b7ec1" providerId="ADAL" clId="{52AACA0D-9CF6-4152-8AA6-053B8774AC7D}" dt="2023-10-19T10:33:34.136" v="17132" actId="26606"/>
          <ac:spMkLst>
            <pc:docMk/>
            <pc:sldMk cId="1918466673" sldId="264"/>
            <ac:spMk id="59" creationId="{701D2E3F-81BB-4FEF-924D-7E57343C8FB6}"/>
          </ac:spMkLst>
        </pc:spChg>
        <pc:spChg chg="add del">
          <ac:chgData name="Natalie Savelsbergh | Vrije Akademie Parkstad" userId="fec8cf44-2fc3-48b5-a94d-983e2c8b7ec1" providerId="ADAL" clId="{52AACA0D-9CF6-4152-8AA6-053B8774AC7D}" dt="2023-10-19T10:33:34.136" v="17132" actId="26606"/>
          <ac:spMkLst>
            <pc:docMk/>
            <pc:sldMk cId="1918466673" sldId="264"/>
            <ac:spMk id="60" creationId="{6473A7B8-5A06-45DE-A329-A121FF4D2B16}"/>
          </ac:spMkLst>
        </pc:spChg>
        <pc:spChg chg="add del">
          <ac:chgData name="Natalie Savelsbergh | Vrije Akademie Parkstad" userId="fec8cf44-2fc3-48b5-a94d-983e2c8b7ec1" providerId="ADAL" clId="{52AACA0D-9CF6-4152-8AA6-053B8774AC7D}" dt="2023-10-19T10:33:34.136" v="17132" actId="26606"/>
          <ac:spMkLst>
            <pc:docMk/>
            <pc:sldMk cId="1918466673" sldId="264"/>
            <ac:spMk id="61" creationId="{70A17682-D054-4EDF-91DA-DDB15904E990}"/>
          </ac:spMkLst>
        </pc:spChg>
        <pc:spChg chg="add del">
          <ac:chgData name="Natalie Savelsbergh | Vrije Akademie Parkstad" userId="fec8cf44-2fc3-48b5-a94d-983e2c8b7ec1" providerId="ADAL" clId="{52AACA0D-9CF6-4152-8AA6-053B8774AC7D}" dt="2023-10-19T10:33:47.502" v="17136" actId="26606"/>
          <ac:spMkLst>
            <pc:docMk/>
            <pc:sldMk cId="1918466673" sldId="264"/>
            <ac:spMk id="67" creationId="{18873D23-2DCF-4B31-A009-95721C06E8E1}"/>
          </ac:spMkLst>
        </pc:spChg>
        <pc:spChg chg="add del">
          <ac:chgData name="Natalie Savelsbergh | Vrije Akademie Parkstad" userId="fec8cf44-2fc3-48b5-a94d-983e2c8b7ec1" providerId="ADAL" clId="{52AACA0D-9CF6-4152-8AA6-053B8774AC7D}" dt="2023-10-19T10:33:47.502" v="17136" actId="26606"/>
          <ac:spMkLst>
            <pc:docMk/>
            <pc:sldMk cId="1918466673" sldId="264"/>
            <ac:spMk id="68" creationId="{C13EF075-D4EF-4929-ADBC-91B27DA19955}"/>
          </ac:spMkLst>
        </pc:spChg>
        <pc:spChg chg="add del">
          <ac:chgData name="Natalie Savelsbergh | Vrije Akademie Parkstad" userId="fec8cf44-2fc3-48b5-a94d-983e2c8b7ec1" providerId="ADAL" clId="{52AACA0D-9CF6-4152-8AA6-053B8774AC7D}" dt="2023-10-19T10:34:03.973" v="17140" actId="26606"/>
          <ac:spMkLst>
            <pc:docMk/>
            <pc:sldMk cId="1918466673" sldId="264"/>
            <ac:spMk id="74" creationId="{CF75AD06-DFC4-4B3A-8490-330823D081CF}"/>
          </ac:spMkLst>
        </pc:spChg>
        <pc:spChg chg="add del">
          <ac:chgData name="Natalie Savelsbergh | Vrije Akademie Parkstad" userId="fec8cf44-2fc3-48b5-a94d-983e2c8b7ec1" providerId="ADAL" clId="{52AACA0D-9CF6-4152-8AA6-053B8774AC7D}" dt="2023-10-19T10:34:03.973" v="17140" actId="26606"/>
          <ac:spMkLst>
            <pc:docMk/>
            <pc:sldMk cId="1918466673" sldId="264"/>
            <ac:spMk id="75" creationId="{FC587C93-0840-40DF-96D5-D1F2137E6449}"/>
          </ac:spMkLst>
        </pc:spChg>
        <pc:spChg chg="add del">
          <ac:chgData name="Natalie Savelsbergh | Vrije Akademie Parkstad" userId="fec8cf44-2fc3-48b5-a94d-983e2c8b7ec1" providerId="ADAL" clId="{52AACA0D-9CF6-4152-8AA6-053B8774AC7D}" dt="2023-10-19T10:34:03.959" v="17139" actId="26606"/>
          <ac:spMkLst>
            <pc:docMk/>
            <pc:sldMk cId="1918466673" sldId="264"/>
            <ac:spMk id="83" creationId="{889C5E17-24D0-4696-A3C5-A2261FB455FA}"/>
          </ac:spMkLst>
        </pc:spChg>
        <pc:spChg chg="add del">
          <ac:chgData name="Natalie Savelsbergh | Vrije Akademie Parkstad" userId="fec8cf44-2fc3-48b5-a94d-983e2c8b7ec1" providerId="ADAL" clId="{52AACA0D-9CF6-4152-8AA6-053B8774AC7D}" dt="2023-10-19T10:34:03.959" v="17139" actId="26606"/>
          <ac:spMkLst>
            <pc:docMk/>
            <pc:sldMk cId="1918466673" sldId="264"/>
            <ac:spMk id="85" creationId="{6929B58F-2358-44CC-ACE5-EF1BD3C6C824}"/>
          </ac:spMkLst>
        </pc:spChg>
        <pc:spChg chg="add">
          <ac:chgData name="Natalie Savelsbergh | Vrije Akademie Parkstad" userId="fec8cf44-2fc3-48b5-a94d-983e2c8b7ec1" providerId="ADAL" clId="{52AACA0D-9CF6-4152-8AA6-053B8774AC7D}" dt="2023-10-19T10:34:03.973" v="17140" actId="26606"/>
          <ac:spMkLst>
            <pc:docMk/>
            <pc:sldMk cId="1918466673" sldId="264"/>
            <ac:spMk id="92" creationId="{100EDD19-6802-4EC3-95CE-CFFAB042CFD6}"/>
          </ac:spMkLst>
        </pc:spChg>
        <pc:spChg chg="add">
          <ac:chgData name="Natalie Savelsbergh | Vrije Akademie Parkstad" userId="fec8cf44-2fc3-48b5-a94d-983e2c8b7ec1" providerId="ADAL" clId="{52AACA0D-9CF6-4152-8AA6-053B8774AC7D}" dt="2023-10-19T10:34:03.973" v="17140" actId="26606"/>
          <ac:spMkLst>
            <pc:docMk/>
            <pc:sldMk cId="1918466673" sldId="264"/>
            <ac:spMk id="93" creationId="{DB17E863-922E-4C26-BD64-E8FD41D28661}"/>
          </ac:spMkLst>
        </pc:spChg>
        <pc:grpChg chg="add del">
          <ac:chgData name="Natalie Savelsbergh | Vrije Akademie Parkstad" userId="fec8cf44-2fc3-48b5-a94d-983e2c8b7ec1" providerId="ADAL" clId="{52AACA0D-9CF6-4152-8AA6-053B8774AC7D}" dt="2023-10-19T10:32:57.767" v="17121" actId="26606"/>
          <ac:grpSpMkLst>
            <pc:docMk/>
            <pc:sldMk cId="1918466673" sldId="264"/>
            <ac:grpSpMk id="13" creationId="{B441F8D5-EBCE-4FB9-91A9-3425971C1F99}"/>
          </ac:grpSpMkLst>
        </pc:grpChg>
        <pc:grpChg chg="add del">
          <ac:chgData name="Natalie Savelsbergh | Vrije Akademie Parkstad" userId="fec8cf44-2fc3-48b5-a94d-983e2c8b7ec1" providerId="ADAL" clId="{52AACA0D-9CF6-4152-8AA6-053B8774AC7D}" dt="2023-10-19T10:32:57.767" v="17121" actId="26606"/>
          <ac:grpSpMkLst>
            <pc:docMk/>
            <pc:sldMk cId="1918466673" sldId="264"/>
            <ac:grpSpMk id="19" creationId="{08701F99-7E4C-4B92-A4B5-307CDFB7A4DE}"/>
          </ac:grpSpMkLst>
        </pc:grpChg>
        <pc:grpChg chg="add del">
          <ac:chgData name="Natalie Savelsbergh | Vrije Akademie Parkstad" userId="fec8cf44-2fc3-48b5-a94d-983e2c8b7ec1" providerId="ADAL" clId="{52AACA0D-9CF6-4152-8AA6-053B8774AC7D}" dt="2023-10-19T10:33:47.510" v="17137" actId="26606"/>
          <ac:grpSpMkLst>
            <pc:docMk/>
            <pc:sldMk cId="1918466673" sldId="264"/>
            <ac:grpSpMk id="36" creationId="{DAA26DFA-AAB2-4973-9C17-16D587C7B198}"/>
          </ac:grpSpMkLst>
        </pc:grpChg>
        <pc:grpChg chg="add del">
          <ac:chgData name="Natalie Savelsbergh | Vrije Akademie Parkstad" userId="fec8cf44-2fc3-48b5-a94d-983e2c8b7ec1" providerId="ADAL" clId="{52AACA0D-9CF6-4152-8AA6-053B8774AC7D}" dt="2023-10-19T10:33:38.612" v="17134" actId="26606"/>
          <ac:grpSpMkLst>
            <pc:docMk/>
            <pc:sldMk cId="1918466673" sldId="264"/>
            <ac:grpSpMk id="46" creationId="{89D8939B-D984-4564-B942-51C44F623C98}"/>
          </ac:grpSpMkLst>
        </pc:grpChg>
        <pc:grpChg chg="add del">
          <ac:chgData name="Natalie Savelsbergh | Vrije Akademie Parkstad" userId="fec8cf44-2fc3-48b5-a94d-983e2c8b7ec1" providerId="ADAL" clId="{52AACA0D-9CF6-4152-8AA6-053B8774AC7D}" dt="2023-10-19T10:33:29.450" v="17130" actId="26606"/>
          <ac:grpSpMkLst>
            <pc:docMk/>
            <pc:sldMk cId="1918466673" sldId="264"/>
            <ac:grpSpMk id="47" creationId="{5E02D55A-F529-4B19-BAF9-F63240A7B490}"/>
          </ac:grpSpMkLst>
        </pc:grpChg>
        <pc:grpChg chg="add del">
          <ac:chgData name="Natalie Savelsbergh | Vrije Akademie Parkstad" userId="fec8cf44-2fc3-48b5-a94d-983e2c8b7ec1" providerId="ADAL" clId="{52AACA0D-9CF6-4152-8AA6-053B8774AC7D}" dt="2023-10-19T10:33:29.450" v="17130" actId="26606"/>
          <ac:grpSpMkLst>
            <pc:docMk/>
            <pc:sldMk cId="1918466673" sldId="264"/>
            <ac:grpSpMk id="53" creationId="{47A3A52F-BCB3-444D-9372-EE018B135C49}"/>
          </ac:grpSpMkLst>
        </pc:grpChg>
        <pc:grpChg chg="add del">
          <ac:chgData name="Natalie Savelsbergh | Vrije Akademie Parkstad" userId="fec8cf44-2fc3-48b5-a94d-983e2c8b7ec1" providerId="ADAL" clId="{52AACA0D-9CF6-4152-8AA6-053B8774AC7D}" dt="2023-10-19T10:33:47.502" v="17136" actId="26606"/>
          <ac:grpSpMkLst>
            <pc:docMk/>
            <pc:sldMk cId="1918466673" sldId="264"/>
            <ac:grpSpMk id="69" creationId="{DAA26DFA-AAB2-4973-9C17-16D587C7B198}"/>
          </ac:grpSpMkLst>
        </pc:grpChg>
        <pc:grpChg chg="add del">
          <ac:chgData name="Natalie Savelsbergh | Vrije Akademie Parkstad" userId="fec8cf44-2fc3-48b5-a94d-983e2c8b7ec1" providerId="ADAL" clId="{52AACA0D-9CF6-4152-8AA6-053B8774AC7D}" dt="2023-10-19T10:34:03.973" v="17140" actId="26606"/>
          <ac:grpSpMkLst>
            <pc:docMk/>
            <pc:sldMk cId="1918466673" sldId="264"/>
            <ac:grpSpMk id="76" creationId="{5E02D55A-F529-4B19-BAF9-F63240A7B490}"/>
          </ac:grpSpMkLst>
        </pc:grpChg>
        <pc:grpChg chg="add del">
          <ac:chgData name="Natalie Savelsbergh | Vrije Akademie Parkstad" userId="fec8cf44-2fc3-48b5-a94d-983e2c8b7ec1" providerId="ADAL" clId="{52AACA0D-9CF6-4152-8AA6-053B8774AC7D}" dt="2023-10-19T10:34:03.973" v="17140" actId="26606"/>
          <ac:grpSpMkLst>
            <pc:docMk/>
            <pc:sldMk cId="1918466673" sldId="264"/>
            <ac:grpSpMk id="78" creationId="{47A3A52F-BCB3-444D-9372-EE018B135C49}"/>
          </ac:grpSpMkLst>
        </pc:grpChg>
        <pc:grpChg chg="add del">
          <ac:chgData name="Natalie Savelsbergh | Vrije Akademie Parkstad" userId="fec8cf44-2fc3-48b5-a94d-983e2c8b7ec1" providerId="ADAL" clId="{52AACA0D-9CF6-4152-8AA6-053B8774AC7D}" dt="2023-10-19T10:34:03.959" v="17139" actId="26606"/>
          <ac:grpSpMkLst>
            <pc:docMk/>
            <pc:sldMk cId="1918466673" sldId="264"/>
            <ac:grpSpMk id="87" creationId="{09DA5303-A1AF-4830-806C-51FCD96188B7}"/>
          </ac:grpSpMkLst>
        </pc:grpChg>
        <pc:graphicFrameChg chg="add del">
          <ac:chgData name="Natalie Savelsbergh | Vrije Akademie Parkstad" userId="fec8cf44-2fc3-48b5-a94d-983e2c8b7ec1" providerId="ADAL" clId="{52AACA0D-9CF6-4152-8AA6-053B8774AC7D}" dt="2023-10-19T10:32:57.767" v="17121" actId="26606"/>
          <ac:graphicFrameMkLst>
            <pc:docMk/>
            <pc:sldMk cId="1918466673" sldId="264"/>
            <ac:graphicFrameMk id="5" creationId="{53713D8C-8F98-3A0D-3790-5F15D078AF6E}"/>
          </ac:graphicFrameMkLst>
        </pc:graphicFrameChg>
        <pc:picChg chg="add del">
          <ac:chgData name="Natalie Savelsbergh | Vrije Akademie Parkstad" userId="fec8cf44-2fc3-48b5-a94d-983e2c8b7ec1" providerId="ADAL" clId="{52AACA0D-9CF6-4152-8AA6-053B8774AC7D}" dt="2023-10-19T10:33:38.612" v="17134" actId="26606"/>
          <ac:picMkLst>
            <pc:docMk/>
            <pc:sldMk cId="1918466673" sldId="264"/>
            <ac:picMk id="40" creationId="{D892BA36-1A91-02E5-C5EE-9928FCC4C24B}"/>
          </ac:picMkLst>
        </pc:picChg>
        <pc:cxnChg chg="add del">
          <ac:chgData name="Natalie Savelsbergh | Vrije Akademie Parkstad" userId="fec8cf44-2fc3-48b5-a94d-983e2c8b7ec1" providerId="ADAL" clId="{52AACA0D-9CF6-4152-8AA6-053B8774AC7D}" dt="2023-10-19T10:33:34.136" v="17132" actId="26606"/>
          <ac:cxnSpMkLst>
            <pc:docMk/>
            <pc:sldMk cId="1918466673" sldId="264"/>
            <ac:cxnSpMk id="62" creationId="{7D125888-2338-43CB-A5D9-A506829D1F3D}"/>
          </ac:cxnSpMkLst>
        </pc:cxnChg>
        <pc:cxnChg chg="add del">
          <ac:chgData name="Natalie Savelsbergh | Vrije Akademie Parkstad" userId="fec8cf44-2fc3-48b5-a94d-983e2c8b7ec1" providerId="ADAL" clId="{52AACA0D-9CF6-4152-8AA6-053B8774AC7D}" dt="2023-10-19T10:33:34.136" v="17132" actId="26606"/>
          <ac:cxnSpMkLst>
            <pc:docMk/>
            <pc:sldMk cId="1918466673" sldId="264"/>
            <ac:cxnSpMk id="63" creationId="{DB0E7D3E-7034-4A26-A1D5-986E43CE5F67}"/>
          </ac:cxnSpMkLst>
        </pc:cxnChg>
      </pc:sldChg>
      <pc:sldChg chg="addSp modSp mod setBg">
        <pc:chgData name="Natalie Savelsbergh | Vrije Akademie Parkstad" userId="fec8cf44-2fc3-48b5-a94d-983e2c8b7ec1" providerId="ADAL" clId="{52AACA0D-9CF6-4152-8AA6-053B8774AC7D}" dt="2023-10-19T10:34:46.143" v="17145" actId="255"/>
        <pc:sldMkLst>
          <pc:docMk/>
          <pc:sldMk cId="2540173905" sldId="265"/>
        </pc:sldMkLst>
        <pc:spChg chg="mod">
          <ac:chgData name="Natalie Savelsbergh | Vrije Akademie Parkstad" userId="fec8cf44-2fc3-48b5-a94d-983e2c8b7ec1" providerId="ADAL" clId="{52AACA0D-9CF6-4152-8AA6-053B8774AC7D}" dt="2023-10-19T10:34:23.249" v="17143" actId="26606"/>
          <ac:spMkLst>
            <pc:docMk/>
            <pc:sldMk cId="2540173905" sldId="265"/>
            <ac:spMk id="2" creationId="{EB95F5AA-6E5A-9E5F-814D-D64ACEDEC119}"/>
          </ac:spMkLst>
        </pc:spChg>
        <pc:spChg chg="mod">
          <ac:chgData name="Natalie Savelsbergh | Vrije Akademie Parkstad" userId="fec8cf44-2fc3-48b5-a94d-983e2c8b7ec1" providerId="ADAL" clId="{52AACA0D-9CF6-4152-8AA6-053B8774AC7D}" dt="2023-10-19T10:34:46.143" v="17145" actId="255"/>
          <ac:spMkLst>
            <pc:docMk/>
            <pc:sldMk cId="2540173905" sldId="265"/>
            <ac:spMk id="3" creationId="{A1449D2D-8934-CD40-4F3E-B3B1D568A82E}"/>
          </ac:spMkLst>
        </pc:spChg>
        <pc:spChg chg="add">
          <ac:chgData name="Natalie Savelsbergh | Vrije Akademie Parkstad" userId="fec8cf44-2fc3-48b5-a94d-983e2c8b7ec1" providerId="ADAL" clId="{52AACA0D-9CF6-4152-8AA6-053B8774AC7D}" dt="2023-10-19T10:34:23.249" v="17143" actId="26606"/>
          <ac:spMkLst>
            <pc:docMk/>
            <pc:sldMk cId="2540173905" sldId="265"/>
            <ac:spMk id="8" creationId="{1BB867FF-FC45-48F7-8104-F89BE54909F1}"/>
          </ac:spMkLst>
        </pc:spChg>
        <pc:spChg chg="add">
          <ac:chgData name="Natalie Savelsbergh | Vrije Akademie Parkstad" userId="fec8cf44-2fc3-48b5-a94d-983e2c8b7ec1" providerId="ADAL" clId="{52AACA0D-9CF6-4152-8AA6-053B8774AC7D}" dt="2023-10-19T10:34:23.249" v="17143" actId="26606"/>
          <ac:spMkLst>
            <pc:docMk/>
            <pc:sldMk cId="2540173905" sldId="265"/>
            <ac:spMk id="10" creationId="{8BB56887-D0D5-4F0C-9E19-7247EB83C8B7}"/>
          </ac:spMkLst>
        </pc:spChg>
        <pc:spChg chg="add">
          <ac:chgData name="Natalie Savelsbergh | Vrije Akademie Parkstad" userId="fec8cf44-2fc3-48b5-a94d-983e2c8b7ec1" providerId="ADAL" clId="{52AACA0D-9CF6-4152-8AA6-053B8774AC7D}" dt="2023-10-19T10:34:23.249" v="17143" actId="26606"/>
          <ac:spMkLst>
            <pc:docMk/>
            <pc:sldMk cId="2540173905" sldId="265"/>
            <ac:spMk id="12" creationId="{081E4A58-353D-44AE-B2FC-2A74E2E400F7}"/>
          </ac:spMkLst>
        </pc:spChg>
      </pc:sldChg>
      <pc:sldChg chg="addSp modSp add mod setBg">
        <pc:chgData name="Natalie Savelsbergh | Vrije Akademie Parkstad" userId="fec8cf44-2fc3-48b5-a94d-983e2c8b7ec1" providerId="ADAL" clId="{52AACA0D-9CF6-4152-8AA6-053B8774AC7D}" dt="2023-10-19T10:35:05.702" v="17147" actId="26606"/>
        <pc:sldMkLst>
          <pc:docMk/>
          <pc:sldMk cId="2024627450" sldId="266"/>
        </pc:sldMkLst>
        <pc:spChg chg="mod">
          <ac:chgData name="Natalie Savelsbergh | Vrije Akademie Parkstad" userId="fec8cf44-2fc3-48b5-a94d-983e2c8b7ec1" providerId="ADAL" clId="{52AACA0D-9CF6-4152-8AA6-053B8774AC7D}" dt="2023-10-19T10:35:05.702" v="17147" actId="26606"/>
          <ac:spMkLst>
            <pc:docMk/>
            <pc:sldMk cId="2024627450" sldId="266"/>
            <ac:spMk id="2" creationId="{EB95F5AA-6E5A-9E5F-814D-D64ACEDEC119}"/>
          </ac:spMkLst>
        </pc:spChg>
        <pc:spChg chg="mod">
          <ac:chgData name="Natalie Savelsbergh | Vrije Akademie Parkstad" userId="fec8cf44-2fc3-48b5-a94d-983e2c8b7ec1" providerId="ADAL" clId="{52AACA0D-9CF6-4152-8AA6-053B8774AC7D}" dt="2023-10-19T10:35:05.702" v="17147" actId="26606"/>
          <ac:spMkLst>
            <pc:docMk/>
            <pc:sldMk cId="2024627450" sldId="266"/>
            <ac:spMk id="3" creationId="{A1449D2D-8934-CD40-4F3E-B3B1D568A82E}"/>
          </ac:spMkLst>
        </pc:spChg>
        <pc:spChg chg="add">
          <ac:chgData name="Natalie Savelsbergh | Vrije Akademie Parkstad" userId="fec8cf44-2fc3-48b5-a94d-983e2c8b7ec1" providerId="ADAL" clId="{52AACA0D-9CF6-4152-8AA6-053B8774AC7D}" dt="2023-10-19T10:35:05.702" v="17147" actId="26606"/>
          <ac:spMkLst>
            <pc:docMk/>
            <pc:sldMk cId="2024627450" sldId="266"/>
            <ac:spMk id="8" creationId="{18873D23-2DCF-4B31-A009-95721C06E8E1}"/>
          </ac:spMkLst>
        </pc:spChg>
        <pc:spChg chg="add">
          <ac:chgData name="Natalie Savelsbergh | Vrije Akademie Parkstad" userId="fec8cf44-2fc3-48b5-a94d-983e2c8b7ec1" providerId="ADAL" clId="{52AACA0D-9CF6-4152-8AA6-053B8774AC7D}" dt="2023-10-19T10:35:05.702" v="17147" actId="26606"/>
          <ac:spMkLst>
            <pc:docMk/>
            <pc:sldMk cId="2024627450" sldId="266"/>
            <ac:spMk id="10" creationId="{C13EF075-D4EF-4929-ADBC-91B27DA19955}"/>
          </ac:spMkLst>
        </pc:spChg>
        <pc:grpChg chg="add">
          <ac:chgData name="Natalie Savelsbergh | Vrije Akademie Parkstad" userId="fec8cf44-2fc3-48b5-a94d-983e2c8b7ec1" providerId="ADAL" clId="{52AACA0D-9CF6-4152-8AA6-053B8774AC7D}" dt="2023-10-19T10:35:05.702" v="17147" actId="26606"/>
          <ac:grpSpMkLst>
            <pc:docMk/>
            <pc:sldMk cId="2024627450" sldId="266"/>
            <ac:grpSpMk id="12" creationId="{DAA26DFA-AAB2-4973-9C17-16D587C7B198}"/>
          </ac:grpSpMkLst>
        </pc:grpChg>
      </pc:sldChg>
      <pc:sldChg chg="addSp delSp modSp add mod setBg">
        <pc:chgData name="Natalie Savelsbergh | Vrije Akademie Parkstad" userId="fec8cf44-2fc3-48b5-a94d-983e2c8b7ec1" providerId="ADAL" clId="{52AACA0D-9CF6-4152-8AA6-053B8774AC7D}" dt="2023-10-24T13:41:53.667" v="17272" actId="20577"/>
        <pc:sldMkLst>
          <pc:docMk/>
          <pc:sldMk cId="1446546138" sldId="267"/>
        </pc:sldMkLst>
        <pc:spChg chg="mod">
          <ac:chgData name="Natalie Savelsbergh | Vrije Akademie Parkstad" userId="fec8cf44-2fc3-48b5-a94d-983e2c8b7ec1" providerId="ADAL" clId="{52AACA0D-9CF6-4152-8AA6-053B8774AC7D}" dt="2023-10-19T10:35:54.890" v="17157" actId="26606"/>
          <ac:spMkLst>
            <pc:docMk/>
            <pc:sldMk cId="1446546138" sldId="267"/>
            <ac:spMk id="2" creationId="{EB95F5AA-6E5A-9E5F-814D-D64ACEDEC119}"/>
          </ac:spMkLst>
        </pc:spChg>
        <pc:spChg chg="add del mod">
          <ac:chgData name="Natalie Savelsbergh | Vrije Akademie Parkstad" userId="fec8cf44-2fc3-48b5-a94d-983e2c8b7ec1" providerId="ADAL" clId="{52AACA0D-9CF6-4152-8AA6-053B8774AC7D}" dt="2023-10-19T10:35:22.658" v="17150" actId="26606"/>
          <ac:spMkLst>
            <pc:docMk/>
            <pc:sldMk cId="1446546138" sldId="267"/>
            <ac:spMk id="3" creationId="{A1449D2D-8934-CD40-4F3E-B3B1D568A82E}"/>
          </ac:spMkLst>
        </pc:spChg>
        <pc:spChg chg="add del">
          <ac:chgData name="Natalie Savelsbergh | Vrije Akademie Parkstad" userId="fec8cf44-2fc3-48b5-a94d-983e2c8b7ec1" providerId="ADAL" clId="{52AACA0D-9CF6-4152-8AA6-053B8774AC7D}" dt="2023-10-19T10:35:54.890" v="17157" actId="26606"/>
          <ac:spMkLst>
            <pc:docMk/>
            <pc:sldMk cId="1446546138" sldId="267"/>
            <ac:spMk id="8" creationId="{18873D23-2DCF-4B31-A009-95721C06E8E1}"/>
          </ac:spMkLst>
        </pc:spChg>
        <pc:spChg chg="add del">
          <ac:chgData name="Natalie Savelsbergh | Vrije Akademie Parkstad" userId="fec8cf44-2fc3-48b5-a94d-983e2c8b7ec1" providerId="ADAL" clId="{52AACA0D-9CF6-4152-8AA6-053B8774AC7D}" dt="2023-10-19T10:35:22.655" v="17149" actId="26606"/>
          <ac:spMkLst>
            <pc:docMk/>
            <pc:sldMk cId="1446546138" sldId="267"/>
            <ac:spMk id="9" creationId="{345A976A-8DE3-4B67-B94B-2044FDD12899}"/>
          </ac:spMkLst>
        </pc:spChg>
        <pc:spChg chg="add del">
          <ac:chgData name="Natalie Savelsbergh | Vrije Akademie Parkstad" userId="fec8cf44-2fc3-48b5-a94d-983e2c8b7ec1" providerId="ADAL" clId="{52AACA0D-9CF6-4152-8AA6-053B8774AC7D}" dt="2023-10-19T10:35:54.890" v="17157" actId="26606"/>
          <ac:spMkLst>
            <pc:docMk/>
            <pc:sldMk cId="1446546138" sldId="267"/>
            <ac:spMk id="10" creationId="{C13EF075-D4EF-4929-ADBC-91B27DA19955}"/>
          </ac:spMkLst>
        </pc:spChg>
        <pc:spChg chg="add del">
          <ac:chgData name="Natalie Savelsbergh | Vrije Akademie Parkstad" userId="fec8cf44-2fc3-48b5-a94d-983e2c8b7ec1" providerId="ADAL" clId="{52AACA0D-9CF6-4152-8AA6-053B8774AC7D}" dt="2023-10-19T10:35:22.655" v="17149" actId="26606"/>
          <ac:spMkLst>
            <pc:docMk/>
            <pc:sldMk cId="1446546138" sldId="267"/>
            <ac:spMk id="11" creationId="{6EAAA1B9-2DDB-49C9-A037-A523D2F13C15}"/>
          </ac:spMkLst>
        </pc:spChg>
        <pc:spChg chg="add del mod">
          <ac:chgData name="Natalie Savelsbergh | Vrije Akademie Parkstad" userId="fec8cf44-2fc3-48b5-a94d-983e2c8b7ec1" providerId="ADAL" clId="{52AACA0D-9CF6-4152-8AA6-053B8774AC7D}" dt="2023-10-19T10:35:54.890" v="17157" actId="26606"/>
          <ac:spMkLst>
            <pc:docMk/>
            <pc:sldMk cId="1446546138" sldId="267"/>
            <ac:spMk id="29" creationId="{A1449D2D-8934-CD40-4F3E-B3B1D568A82E}"/>
          </ac:spMkLst>
        </pc:spChg>
        <pc:spChg chg="add del">
          <ac:chgData name="Natalie Savelsbergh | Vrije Akademie Parkstad" userId="fec8cf44-2fc3-48b5-a94d-983e2c8b7ec1" providerId="ADAL" clId="{52AACA0D-9CF6-4152-8AA6-053B8774AC7D}" dt="2023-10-19T10:35:44.117" v="17152" actId="26606"/>
          <ac:spMkLst>
            <pc:docMk/>
            <pc:sldMk cId="1446546138" sldId="267"/>
            <ac:spMk id="34" creationId="{3F2A4462-8A9F-478B-8AEE-DE3661E2FE7E}"/>
          </ac:spMkLst>
        </pc:spChg>
        <pc:spChg chg="add del">
          <ac:chgData name="Natalie Savelsbergh | Vrije Akademie Parkstad" userId="fec8cf44-2fc3-48b5-a94d-983e2c8b7ec1" providerId="ADAL" clId="{52AACA0D-9CF6-4152-8AA6-053B8774AC7D}" dt="2023-10-19T10:35:44.117" v="17152" actId="26606"/>
          <ac:spMkLst>
            <pc:docMk/>
            <pc:sldMk cId="1446546138" sldId="267"/>
            <ac:spMk id="36" creationId="{2B99DEC7-5237-4C39-AA11-1657B6127A56}"/>
          </ac:spMkLst>
        </pc:spChg>
        <pc:spChg chg="add del">
          <ac:chgData name="Natalie Savelsbergh | Vrije Akademie Parkstad" userId="fec8cf44-2fc3-48b5-a94d-983e2c8b7ec1" providerId="ADAL" clId="{52AACA0D-9CF6-4152-8AA6-053B8774AC7D}" dt="2023-10-19T10:35:44.117" v="17152" actId="26606"/>
          <ac:spMkLst>
            <pc:docMk/>
            <pc:sldMk cId="1446546138" sldId="267"/>
            <ac:spMk id="38" creationId="{9CB85347-0135-4277-8193-5B64009116FA}"/>
          </ac:spMkLst>
        </pc:spChg>
        <pc:spChg chg="add del">
          <ac:chgData name="Natalie Savelsbergh | Vrije Akademie Parkstad" userId="fec8cf44-2fc3-48b5-a94d-983e2c8b7ec1" providerId="ADAL" clId="{52AACA0D-9CF6-4152-8AA6-053B8774AC7D}" dt="2023-10-19T10:35:46.080" v="17154" actId="26606"/>
          <ac:spMkLst>
            <pc:docMk/>
            <pc:sldMk cId="1446546138" sldId="267"/>
            <ac:spMk id="44" creationId="{4BC99CB9-DDAD-44A2-8A1C-E3AF4E72DF5C}"/>
          </ac:spMkLst>
        </pc:spChg>
        <pc:spChg chg="add del">
          <ac:chgData name="Natalie Savelsbergh | Vrije Akademie Parkstad" userId="fec8cf44-2fc3-48b5-a94d-983e2c8b7ec1" providerId="ADAL" clId="{52AACA0D-9CF6-4152-8AA6-053B8774AC7D}" dt="2023-10-19T10:35:54.885" v="17156" actId="26606"/>
          <ac:spMkLst>
            <pc:docMk/>
            <pc:sldMk cId="1446546138" sldId="267"/>
            <ac:spMk id="49" creationId="{4F7EBAE4-9945-4473-9E34-B2C66EA0F03D}"/>
          </ac:spMkLst>
        </pc:spChg>
        <pc:spChg chg="add del">
          <ac:chgData name="Natalie Savelsbergh | Vrije Akademie Parkstad" userId="fec8cf44-2fc3-48b5-a94d-983e2c8b7ec1" providerId="ADAL" clId="{52AACA0D-9CF6-4152-8AA6-053B8774AC7D}" dt="2023-10-19T10:35:54.885" v="17156" actId="26606"/>
          <ac:spMkLst>
            <pc:docMk/>
            <pc:sldMk cId="1446546138" sldId="267"/>
            <ac:spMk id="50" creationId="{70BEB1E7-2F88-40BC-B73D-42E5B6F80BFC}"/>
          </ac:spMkLst>
        </pc:spChg>
        <pc:spChg chg="add del">
          <ac:chgData name="Natalie Savelsbergh | Vrije Akademie Parkstad" userId="fec8cf44-2fc3-48b5-a94d-983e2c8b7ec1" providerId="ADAL" clId="{52AACA0D-9CF6-4152-8AA6-053B8774AC7D}" dt="2023-10-19T10:35:54.885" v="17156" actId="26606"/>
          <ac:spMkLst>
            <pc:docMk/>
            <pc:sldMk cId="1446546138" sldId="267"/>
            <ac:spMk id="51" creationId="{A7B99495-F43F-4D80-A44F-2CB4764EB90B}"/>
          </ac:spMkLst>
        </pc:spChg>
        <pc:spChg chg="add">
          <ac:chgData name="Natalie Savelsbergh | Vrije Akademie Parkstad" userId="fec8cf44-2fc3-48b5-a94d-983e2c8b7ec1" providerId="ADAL" clId="{52AACA0D-9CF6-4152-8AA6-053B8774AC7D}" dt="2023-10-19T10:35:54.890" v="17157" actId="26606"/>
          <ac:spMkLst>
            <pc:docMk/>
            <pc:sldMk cId="1446546138" sldId="267"/>
            <ac:spMk id="53" creationId="{1BB867FF-FC45-48F7-8104-F89BE54909F1}"/>
          </ac:spMkLst>
        </pc:spChg>
        <pc:spChg chg="add">
          <ac:chgData name="Natalie Savelsbergh | Vrije Akademie Parkstad" userId="fec8cf44-2fc3-48b5-a94d-983e2c8b7ec1" providerId="ADAL" clId="{52AACA0D-9CF6-4152-8AA6-053B8774AC7D}" dt="2023-10-19T10:35:54.890" v="17157" actId="26606"/>
          <ac:spMkLst>
            <pc:docMk/>
            <pc:sldMk cId="1446546138" sldId="267"/>
            <ac:spMk id="54" creationId="{8BB56887-D0D5-4F0C-9E19-7247EB83C8B7}"/>
          </ac:spMkLst>
        </pc:spChg>
        <pc:spChg chg="add">
          <ac:chgData name="Natalie Savelsbergh | Vrije Akademie Parkstad" userId="fec8cf44-2fc3-48b5-a94d-983e2c8b7ec1" providerId="ADAL" clId="{52AACA0D-9CF6-4152-8AA6-053B8774AC7D}" dt="2023-10-19T10:35:54.890" v="17157" actId="26606"/>
          <ac:spMkLst>
            <pc:docMk/>
            <pc:sldMk cId="1446546138" sldId="267"/>
            <ac:spMk id="55" creationId="{081E4A58-353D-44AE-B2FC-2A74E2E400F7}"/>
          </ac:spMkLst>
        </pc:spChg>
        <pc:spChg chg="add mod">
          <ac:chgData name="Natalie Savelsbergh | Vrije Akademie Parkstad" userId="fec8cf44-2fc3-48b5-a94d-983e2c8b7ec1" providerId="ADAL" clId="{52AACA0D-9CF6-4152-8AA6-053B8774AC7D}" dt="2023-10-24T13:41:53.667" v="17272" actId="20577"/>
          <ac:spMkLst>
            <pc:docMk/>
            <pc:sldMk cId="1446546138" sldId="267"/>
            <ac:spMk id="56" creationId="{A1449D2D-8934-CD40-4F3E-B3B1D568A82E}"/>
          </ac:spMkLst>
        </pc:spChg>
        <pc:grpChg chg="add del">
          <ac:chgData name="Natalie Savelsbergh | Vrije Akademie Parkstad" userId="fec8cf44-2fc3-48b5-a94d-983e2c8b7ec1" providerId="ADAL" clId="{52AACA0D-9CF6-4152-8AA6-053B8774AC7D}" dt="2023-10-19T10:35:54.890" v="17157" actId="26606"/>
          <ac:grpSpMkLst>
            <pc:docMk/>
            <pc:sldMk cId="1446546138" sldId="267"/>
            <ac:grpSpMk id="12" creationId="{DAA26DFA-AAB2-4973-9C17-16D587C7B198}"/>
          </ac:grpSpMkLst>
        </pc:grpChg>
        <pc:grpChg chg="add del">
          <ac:chgData name="Natalie Savelsbergh | Vrije Akademie Parkstad" userId="fec8cf44-2fc3-48b5-a94d-983e2c8b7ec1" providerId="ADAL" clId="{52AACA0D-9CF6-4152-8AA6-053B8774AC7D}" dt="2023-10-19T10:35:22.655" v="17149" actId="26606"/>
          <ac:grpSpMkLst>
            <pc:docMk/>
            <pc:sldMk cId="1446546138" sldId="267"/>
            <ac:grpSpMk id="13" creationId="{B441F8D5-EBCE-4FB9-91A9-3425971C1F99}"/>
          </ac:grpSpMkLst>
        </pc:grpChg>
        <pc:grpChg chg="add del">
          <ac:chgData name="Natalie Savelsbergh | Vrije Akademie Parkstad" userId="fec8cf44-2fc3-48b5-a94d-983e2c8b7ec1" providerId="ADAL" clId="{52AACA0D-9CF6-4152-8AA6-053B8774AC7D}" dt="2023-10-19T10:35:22.655" v="17149" actId="26606"/>
          <ac:grpSpMkLst>
            <pc:docMk/>
            <pc:sldMk cId="1446546138" sldId="267"/>
            <ac:grpSpMk id="19" creationId="{08701F99-7E4C-4B92-A4B5-307CDFB7A4DE}"/>
          </ac:grpSpMkLst>
        </pc:grpChg>
        <pc:grpChg chg="add del">
          <ac:chgData name="Natalie Savelsbergh | Vrije Akademie Parkstad" userId="fec8cf44-2fc3-48b5-a94d-983e2c8b7ec1" providerId="ADAL" clId="{52AACA0D-9CF6-4152-8AA6-053B8774AC7D}" dt="2023-10-19T10:35:46.080" v="17154" actId="26606"/>
          <ac:grpSpMkLst>
            <pc:docMk/>
            <pc:sldMk cId="1446546138" sldId="267"/>
            <ac:grpSpMk id="45" creationId="{5C3921CD-DDE5-4B57-8FDF-B37ADE4EDAC7}"/>
          </ac:grpSpMkLst>
        </pc:grpChg>
        <pc:graphicFrameChg chg="add del">
          <ac:chgData name="Natalie Savelsbergh | Vrije Akademie Parkstad" userId="fec8cf44-2fc3-48b5-a94d-983e2c8b7ec1" providerId="ADAL" clId="{52AACA0D-9CF6-4152-8AA6-053B8774AC7D}" dt="2023-10-19T10:35:22.655" v="17149" actId="26606"/>
          <ac:graphicFrameMkLst>
            <pc:docMk/>
            <pc:sldMk cId="1446546138" sldId="267"/>
            <ac:graphicFrameMk id="5" creationId="{32B86808-82A9-3DC9-46E6-C5C27F7A05AD}"/>
          </ac:graphicFrameMkLst>
        </pc:graphicFrameChg>
        <pc:graphicFrameChg chg="add del">
          <ac:chgData name="Natalie Savelsbergh | Vrije Akademie Parkstad" userId="fec8cf44-2fc3-48b5-a94d-983e2c8b7ec1" providerId="ADAL" clId="{52AACA0D-9CF6-4152-8AA6-053B8774AC7D}" dt="2023-10-19T10:35:54.885" v="17156" actId="26606"/>
          <ac:graphicFrameMkLst>
            <pc:docMk/>
            <pc:sldMk cId="1446546138" sldId="267"/>
            <ac:graphicFrameMk id="31" creationId="{CD6212D4-64EF-E7EB-3A91-10F8521DCCC0}"/>
          </ac:graphicFrameMkLst>
        </pc:graphicFrameChg>
        <pc:picChg chg="add del">
          <ac:chgData name="Natalie Savelsbergh | Vrije Akademie Parkstad" userId="fec8cf44-2fc3-48b5-a94d-983e2c8b7ec1" providerId="ADAL" clId="{52AACA0D-9CF6-4152-8AA6-053B8774AC7D}" dt="2023-10-19T10:35:54.885" v="17156" actId="26606"/>
          <ac:picMkLst>
            <pc:docMk/>
            <pc:sldMk cId="1446546138" sldId="267"/>
            <ac:picMk id="32" creationId="{A7BE2E1B-703C-BADC-6886-A7E5A54E2B6A}"/>
          </ac:picMkLst>
        </pc:picChg>
        <pc:cxnChg chg="add del">
          <ac:chgData name="Natalie Savelsbergh | Vrije Akademie Parkstad" userId="fec8cf44-2fc3-48b5-a94d-983e2c8b7ec1" providerId="ADAL" clId="{52AACA0D-9CF6-4152-8AA6-053B8774AC7D}" dt="2023-10-19T10:35:44.117" v="17152" actId="26606"/>
          <ac:cxnSpMkLst>
            <pc:docMk/>
            <pc:sldMk cId="1446546138" sldId="267"/>
            <ac:cxnSpMk id="40" creationId="{01042EB1-C83A-413A-A831-B38E735BB4E2}"/>
          </ac:cxnSpMkLst>
        </pc:cxnChg>
        <pc:cxnChg chg="add del">
          <ac:chgData name="Natalie Savelsbergh | Vrije Akademie Parkstad" userId="fec8cf44-2fc3-48b5-a94d-983e2c8b7ec1" providerId="ADAL" clId="{52AACA0D-9CF6-4152-8AA6-053B8774AC7D}" dt="2023-10-19T10:35:44.117" v="17152" actId="26606"/>
          <ac:cxnSpMkLst>
            <pc:docMk/>
            <pc:sldMk cId="1446546138" sldId="267"/>
            <ac:cxnSpMk id="42" creationId="{126A60ED-6582-40C7-B200-A9F131F69FB4}"/>
          </ac:cxnSpMkLst>
        </pc:cxnChg>
      </pc:sldChg>
      <pc:sldChg chg="addSp delSp modSp add mod setBg">
        <pc:chgData name="Natalie Savelsbergh | Vrije Akademie Parkstad" userId="fec8cf44-2fc3-48b5-a94d-983e2c8b7ec1" providerId="ADAL" clId="{52AACA0D-9CF6-4152-8AA6-053B8774AC7D}" dt="2023-10-19T10:36:21.995" v="17167" actId="26606"/>
        <pc:sldMkLst>
          <pc:docMk/>
          <pc:sldMk cId="91107834" sldId="268"/>
        </pc:sldMkLst>
        <pc:spChg chg="mod">
          <ac:chgData name="Natalie Savelsbergh | Vrije Akademie Parkstad" userId="fec8cf44-2fc3-48b5-a94d-983e2c8b7ec1" providerId="ADAL" clId="{52AACA0D-9CF6-4152-8AA6-053B8774AC7D}" dt="2023-10-19T10:36:18.878" v="17164" actId="26606"/>
          <ac:spMkLst>
            <pc:docMk/>
            <pc:sldMk cId="91107834" sldId="268"/>
            <ac:spMk id="2" creationId="{EB95F5AA-6E5A-9E5F-814D-D64ACEDEC119}"/>
          </ac:spMkLst>
        </pc:spChg>
        <pc:spChg chg="add del mod">
          <ac:chgData name="Natalie Savelsbergh | Vrije Akademie Parkstad" userId="fec8cf44-2fc3-48b5-a94d-983e2c8b7ec1" providerId="ADAL" clId="{52AACA0D-9CF6-4152-8AA6-053B8774AC7D}" dt="2023-10-19T10:36:21.995" v="17167" actId="26606"/>
          <ac:spMkLst>
            <pc:docMk/>
            <pc:sldMk cId="91107834" sldId="268"/>
            <ac:spMk id="3" creationId="{A1449D2D-8934-CD40-4F3E-B3B1D568A82E}"/>
          </ac:spMkLst>
        </pc:spChg>
        <pc:spChg chg="add del">
          <ac:chgData name="Natalie Savelsbergh | Vrije Akademie Parkstad" userId="fec8cf44-2fc3-48b5-a94d-983e2c8b7ec1" providerId="ADAL" clId="{52AACA0D-9CF6-4152-8AA6-053B8774AC7D}" dt="2023-10-19T10:36:15.365" v="17162" actId="26606"/>
          <ac:spMkLst>
            <pc:docMk/>
            <pc:sldMk cId="91107834" sldId="268"/>
            <ac:spMk id="8" creationId="{4BC99CB9-DDAD-44A2-8A1C-E3AF4E72DF5C}"/>
          </ac:spMkLst>
        </pc:spChg>
        <pc:spChg chg="add del">
          <ac:chgData name="Natalie Savelsbergh | Vrije Akademie Parkstad" userId="fec8cf44-2fc3-48b5-a94d-983e2c8b7ec1" providerId="ADAL" clId="{52AACA0D-9CF6-4152-8AA6-053B8774AC7D}" dt="2023-10-19T10:36:18.878" v="17164" actId="26606"/>
          <ac:spMkLst>
            <pc:docMk/>
            <pc:sldMk cId="91107834" sldId="268"/>
            <ac:spMk id="9" creationId="{73C994B4-9721-4148-9EEC-6793CECDE8DD}"/>
          </ac:spMkLst>
        </pc:spChg>
        <pc:spChg chg="add del">
          <ac:chgData name="Natalie Savelsbergh | Vrije Akademie Parkstad" userId="fec8cf44-2fc3-48b5-a94d-983e2c8b7ec1" providerId="ADAL" clId="{52AACA0D-9CF6-4152-8AA6-053B8774AC7D}" dt="2023-10-19T10:36:13.203" v="17160" actId="26606"/>
          <ac:spMkLst>
            <pc:docMk/>
            <pc:sldMk cId="91107834" sldId="268"/>
            <ac:spMk id="10" creationId="{DB304A14-32D0-4873-B914-423ED7B8DAFD}"/>
          </ac:spMkLst>
        </pc:spChg>
        <pc:spChg chg="add del">
          <ac:chgData name="Natalie Savelsbergh | Vrije Akademie Parkstad" userId="fec8cf44-2fc3-48b5-a94d-983e2c8b7ec1" providerId="ADAL" clId="{52AACA0D-9CF6-4152-8AA6-053B8774AC7D}" dt="2023-10-19T10:36:18.878" v="17164" actId="26606"/>
          <ac:spMkLst>
            <pc:docMk/>
            <pc:sldMk cId="91107834" sldId="268"/>
            <ac:spMk id="11" creationId="{F9D95E49-763A-4886-B038-82F734740554}"/>
          </ac:spMkLst>
        </pc:spChg>
        <pc:spChg chg="add del">
          <ac:chgData name="Natalie Savelsbergh | Vrije Akademie Parkstad" userId="fec8cf44-2fc3-48b5-a94d-983e2c8b7ec1" providerId="ADAL" clId="{52AACA0D-9CF6-4152-8AA6-053B8774AC7D}" dt="2023-10-19T10:36:13.203" v="17160" actId="26606"/>
          <ac:spMkLst>
            <pc:docMk/>
            <pc:sldMk cId="91107834" sldId="268"/>
            <ac:spMk id="12" creationId="{1D460C86-854F-4FB3-ABC2-E823D8FEB9DB}"/>
          </ac:spMkLst>
        </pc:spChg>
        <pc:spChg chg="add del">
          <ac:chgData name="Natalie Savelsbergh | Vrije Akademie Parkstad" userId="fec8cf44-2fc3-48b5-a94d-983e2c8b7ec1" providerId="ADAL" clId="{52AACA0D-9CF6-4152-8AA6-053B8774AC7D}" dt="2023-10-19T10:36:13.203" v="17160" actId="26606"/>
          <ac:spMkLst>
            <pc:docMk/>
            <pc:sldMk cId="91107834" sldId="268"/>
            <ac:spMk id="14" creationId="{BB48116A-278A-4CC5-89D3-9DE8E8FF1245}"/>
          </ac:spMkLst>
        </pc:spChg>
        <pc:spChg chg="add del">
          <ac:chgData name="Natalie Savelsbergh | Vrije Akademie Parkstad" userId="fec8cf44-2fc3-48b5-a94d-983e2c8b7ec1" providerId="ADAL" clId="{52AACA0D-9CF6-4152-8AA6-053B8774AC7D}" dt="2023-10-19T10:36:15.365" v="17162" actId="26606"/>
          <ac:spMkLst>
            <pc:docMk/>
            <pc:sldMk cId="91107834" sldId="268"/>
            <ac:spMk id="17" creationId="{64053CBF-3932-45FF-8285-EE5146085F3A}"/>
          </ac:spMkLst>
        </pc:spChg>
        <pc:spChg chg="add del">
          <ac:chgData name="Natalie Savelsbergh | Vrije Akademie Parkstad" userId="fec8cf44-2fc3-48b5-a94d-983e2c8b7ec1" providerId="ADAL" clId="{52AACA0D-9CF6-4152-8AA6-053B8774AC7D}" dt="2023-10-19T10:36:15.365" v="17162" actId="26606"/>
          <ac:spMkLst>
            <pc:docMk/>
            <pc:sldMk cId="91107834" sldId="268"/>
            <ac:spMk id="25" creationId="{A1449D2D-8934-CD40-4F3E-B3B1D568A82E}"/>
          </ac:spMkLst>
        </pc:spChg>
        <pc:spChg chg="add del">
          <ac:chgData name="Natalie Savelsbergh | Vrije Akademie Parkstad" userId="fec8cf44-2fc3-48b5-a94d-983e2c8b7ec1" providerId="ADAL" clId="{52AACA0D-9CF6-4152-8AA6-053B8774AC7D}" dt="2023-10-19T10:36:18.878" v="17164" actId="26606"/>
          <ac:spMkLst>
            <pc:docMk/>
            <pc:sldMk cId="91107834" sldId="268"/>
            <ac:spMk id="27" creationId="{0CD79C44-92A9-4527-BCA5-7FDEA46878A4}"/>
          </ac:spMkLst>
        </pc:spChg>
        <pc:spChg chg="add del">
          <ac:chgData name="Natalie Savelsbergh | Vrije Akademie Parkstad" userId="fec8cf44-2fc3-48b5-a94d-983e2c8b7ec1" providerId="ADAL" clId="{52AACA0D-9CF6-4152-8AA6-053B8774AC7D}" dt="2023-10-19T10:36:18.878" v="17164" actId="26606"/>
          <ac:spMkLst>
            <pc:docMk/>
            <pc:sldMk cId="91107834" sldId="268"/>
            <ac:spMk id="28" creationId="{A1449D2D-8934-CD40-4F3E-B3B1D568A82E}"/>
          </ac:spMkLst>
        </pc:spChg>
        <pc:spChg chg="add del">
          <ac:chgData name="Natalie Savelsbergh | Vrije Akademie Parkstad" userId="fec8cf44-2fc3-48b5-a94d-983e2c8b7ec1" providerId="ADAL" clId="{52AACA0D-9CF6-4152-8AA6-053B8774AC7D}" dt="2023-10-19T10:36:18.878" v="17164" actId="26606"/>
          <ac:spMkLst>
            <pc:docMk/>
            <pc:sldMk cId="91107834" sldId="268"/>
            <ac:spMk id="29" creationId="{6D95061B-ADFC-4592-8BB1-0D542F6F6436}"/>
          </ac:spMkLst>
        </pc:spChg>
        <pc:grpChg chg="add del">
          <ac:chgData name="Natalie Savelsbergh | Vrije Akademie Parkstad" userId="fec8cf44-2fc3-48b5-a94d-983e2c8b7ec1" providerId="ADAL" clId="{52AACA0D-9CF6-4152-8AA6-053B8774AC7D}" dt="2023-10-19T10:36:15.365" v="17162" actId="26606"/>
          <ac:grpSpMkLst>
            <pc:docMk/>
            <pc:sldMk cId="91107834" sldId="268"/>
            <ac:grpSpMk id="18" creationId="{B63ACBA3-DEFD-4C6D-BBA0-64468FA99C2D}"/>
          </ac:grpSpMkLst>
        </pc:grpChg>
        <pc:grpChg chg="add del">
          <ac:chgData name="Natalie Savelsbergh | Vrije Akademie Parkstad" userId="fec8cf44-2fc3-48b5-a94d-983e2c8b7ec1" providerId="ADAL" clId="{52AACA0D-9CF6-4152-8AA6-053B8774AC7D}" dt="2023-10-19T10:36:15.365" v="17162" actId="26606"/>
          <ac:grpSpMkLst>
            <pc:docMk/>
            <pc:sldMk cId="91107834" sldId="268"/>
            <ac:grpSpMk id="23" creationId="{2E751C04-BEA6-446B-A678-9C74819EBD4C}"/>
          </ac:grpSpMkLst>
        </pc:grpChg>
        <pc:graphicFrameChg chg="add del">
          <ac:chgData name="Natalie Savelsbergh | Vrije Akademie Parkstad" userId="fec8cf44-2fc3-48b5-a94d-983e2c8b7ec1" providerId="ADAL" clId="{52AACA0D-9CF6-4152-8AA6-053B8774AC7D}" dt="2023-10-19T10:36:13.203" v="17160" actId="26606"/>
          <ac:graphicFrameMkLst>
            <pc:docMk/>
            <pc:sldMk cId="91107834" sldId="268"/>
            <ac:graphicFrameMk id="5" creationId="{8E1C011E-B18A-6451-0DEB-10A900349231}"/>
          </ac:graphicFrameMkLst>
        </pc:graphicFrameChg>
        <pc:graphicFrameChg chg="add del">
          <ac:chgData name="Natalie Savelsbergh | Vrije Akademie Parkstad" userId="fec8cf44-2fc3-48b5-a94d-983e2c8b7ec1" providerId="ADAL" clId="{52AACA0D-9CF6-4152-8AA6-053B8774AC7D}" dt="2023-10-19T10:36:21.983" v="17166" actId="26606"/>
          <ac:graphicFrameMkLst>
            <pc:docMk/>
            <pc:sldMk cId="91107834" sldId="268"/>
            <ac:graphicFrameMk id="34" creationId="{D60B6C9F-EF9B-A7EB-D0AB-7BB63D27A8D0}"/>
          </ac:graphicFrameMkLst>
        </pc:graphicFrameChg>
        <pc:graphicFrameChg chg="add">
          <ac:chgData name="Natalie Savelsbergh | Vrije Akademie Parkstad" userId="fec8cf44-2fc3-48b5-a94d-983e2c8b7ec1" providerId="ADAL" clId="{52AACA0D-9CF6-4152-8AA6-053B8774AC7D}" dt="2023-10-19T10:36:21.995" v="17167" actId="26606"/>
          <ac:graphicFrameMkLst>
            <pc:docMk/>
            <pc:sldMk cId="91107834" sldId="268"/>
            <ac:graphicFrameMk id="36" creationId="{86C9B9DC-8FBB-61E9-BA21-4DA911F45219}"/>
          </ac:graphicFrameMkLst>
        </pc:graphicFrameChg>
        <pc:picChg chg="add del">
          <ac:chgData name="Natalie Savelsbergh | Vrije Akademie Parkstad" userId="fec8cf44-2fc3-48b5-a94d-983e2c8b7ec1" providerId="ADAL" clId="{52AACA0D-9CF6-4152-8AA6-053B8774AC7D}" dt="2023-10-19T10:36:13.203" v="17160" actId="26606"/>
          <ac:picMkLst>
            <pc:docMk/>
            <pc:sldMk cId="91107834" sldId="268"/>
            <ac:picMk id="6" creationId="{94B94BA2-4E5A-8863-6515-13C400DCBF1F}"/>
          </ac:picMkLst>
        </pc:picChg>
        <pc:picChg chg="add del">
          <ac:chgData name="Natalie Savelsbergh | Vrije Akademie Parkstad" userId="fec8cf44-2fc3-48b5-a94d-983e2c8b7ec1" providerId="ADAL" clId="{52AACA0D-9CF6-4152-8AA6-053B8774AC7D}" dt="2023-10-19T10:36:18.878" v="17164" actId="26606"/>
          <ac:picMkLst>
            <pc:docMk/>
            <pc:sldMk cId="91107834" sldId="268"/>
            <ac:picMk id="30" creationId="{6098B72E-3FE5-CC08-A487-9D353FE3B768}"/>
          </ac:picMkLst>
        </pc:picChg>
        <pc:cxnChg chg="add del">
          <ac:chgData name="Natalie Savelsbergh | Vrije Akademie Parkstad" userId="fec8cf44-2fc3-48b5-a94d-983e2c8b7ec1" providerId="ADAL" clId="{52AACA0D-9CF6-4152-8AA6-053B8774AC7D}" dt="2023-10-19T10:36:18.878" v="17164" actId="26606"/>
          <ac:cxnSpMkLst>
            <pc:docMk/>
            <pc:sldMk cId="91107834" sldId="268"/>
            <ac:cxnSpMk id="31" creationId="{F085D7B9-E066-4923-8CB7-294BF306296A}"/>
          </ac:cxnSpMkLst>
        </pc:cxnChg>
        <pc:cxnChg chg="add del">
          <ac:chgData name="Natalie Savelsbergh | Vrije Akademie Parkstad" userId="fec8cf44-2fc3-48b5-a94d-983e2c8b7ec1" providerId="ADAL" clId="{52AACA0D-9CF6-4152-8AA6-053B8774AC7D}" dt="2023-10-19T10:36:18.878" v="17164" actId="26606"/>
          <ac:cxnSpMkLst>
            <pc:docMk/>
            <pc:sldMk cId="91107834" sldId="268"/>
            <ac:cxnSpMk id="32" creationId="{DEDA5A3F-8FE7-4CFF-825C-35E2A908668E}"/>
          </ac:cxnSpMkLst>
        </pc:cxnChg>
      </pc:sldChg>
      <pc:sldChg chg="modSp add mod">
        <pc:chgData name="Natalie Savelsbergh | Vrije Akademie Parkstad" userId="fec8cf44-2fc3-48b5-a94d-983e2c8b7ec1" providerId="ADAL" clId="{52AACA0D-9CF6-4152-8AA6-053B8774AC7D}" dt="2023-10-24T13:44:45.713" v="17276" actId="6549"/>
        <pc:sldMkLst>
          <pc:docMk/>
          <pc:sldMk cId="427623922" sldId="269"/>
        </pc:sldMkLst>
        <pc:spChg chg="mod">
          <ac:chgData name="Natalie Savelsbergh | Vrije Akademie Parkstad" userId="fec8cf44-2fc3-48b5-a94d-983e2c8b7ec1" providerId="ADAL" clId="{52AACA0D-9CF6-4152-8AA6-053B8774AC7D}" dt="2023-10-24T13:44:45.713" v="17276" actId="6549"/>
          <ac:spMkLst>
            <pc:docMk/>
            <pc:sldMk cId="427623922" sldId="269"/>
            <ac:spMk id="3" creationId="{A1449D2D-8934-CD40-4F3E-B3B1D568A82E}"/>
          </ac:spMkLst>
        </pc:spChg>
      </pc:sldChg>
      <pc:sldChg chg="addSp delSp modSp add mod setBg">
        <pc:chgData name="Natalie Savelsbergh | Vrije Akademie Parkstad" userId="fec8cf44-2fc3-48b5-a94d-983e2c8b7ec1" providerId="ADAL" clId="{52AACA0D-9CF6-4152-8AA6-053B8774AC7D}" dt="2023-10-19T10:37:04.669" v="17172" actId="255"/>
        <pc:sldMkLst>
          <pc:docMk/>
          <pc:sldMk cId="3595665621" sldId="270"/>
        </pc:sldMkLst>
        <pc:spChg chg="mod">
          <ac:chgData name="Natalie Savelsbergh | Vrije Akademie Parkstad" userId="fec8cf44-2fc3-48b5-a94d-983e2c8b7ec1" providerId="ADAL" clId="{52AACA0D-9CF6-4152-8AA6-053B8774AC7D}" dt="2023-10-19T10:36:48.418" v="17170" actId="26606"/>
          <ac:spMkLst>
            <pc:docMk/>
            <pc:sldMk cId="3595665621" sldId="270"/>
            <ac:spMk id="2" creationId="{EB95F5AA-6E5A-9E5F-814D-D64ACEDEC119}"/>
          </ac:spMkLst>
        </pc:spChg>
        <pc:spChg chg="mod">
          <ac:chgData name="Natalie Savelsbergh | Vrije Akademie Parkstad" userId="fec8cf44-2fc3-48b5-a94d-983e2c8b7ec1" providerId="ADAL" clId="{52AACA0D-9CF6-4152-8AA6-053B8774AC7D}" dt="2023-10-19T10:37:04.669" v="17172" actId="255"/>
          <ac:spMkLst>
            <pc:docMk/>
            <pc:sldMk cId="3595665621" sldId="270"/>
            <ac:spMk id="3" creationId="{A1449D2D-8934-CD40-4F3E-B3B1D568A82E}"/>
          </ac:spMkLst>
        </pc:spChg>
        <pc:spChg chg="add del">
          <ac:chgData name="Natalie Savelsbergh | Vrije Akademie Parkstad" userId="fec8cf44-2fc3-48b5-a94d-983e2c8b7ec1" providerId="ADAL" clId="{52AACA0D-9CF6-4152-8AA6-053B8774AC7D}" dt="2023-10-19T10:36:48.410" v="17169" actId="26606"/>
          <ac:spMkLst>
            <pc:docMk/>
            <pc:sldMk cId="3595665621" sldId="270"/>
            <ac:spMk id="8" creationId="{777A147A-9ED8-46B4-8660-1B3C2AA880B5}"/>
          </ac:spMkLst>
        </pc:spChg>
        <pc:spChg chg="add del">
          <ac:chgData name="Natalie Savelsbergh | Vrije Akademie Parkstad" userId="fec8cf44-2fc3-48b5-a94d-983e2c8b7ec1" providerId="ADAL" clId="{52AACA0D-9CF6-4152-8AA6-053B8774AC7D}" dt="2023-10-19T10:36:48.410" v="17169" actId="26606"/>
          <ac:spMkLst>
            <pc:docMk/>
            <pc:sldMk cId="3595665621" sldId="270"/>
            <ac:spMk id="10" creationId="{5D6C15A0-C087-4593-8414-2B4EC1CDC3DE}"/>
          </ac:spMkLst>
        </pc:spChg>
        <pc:spChg chg="add">
          <ac:chgData name="Natalie Savelsbergh | Vrije Akademie Parkstad" userId="fec8cf44-2fc3-48b5-a94d-983e2c8b7ec1" providerId="ADAL" clId="{52AACA0D-9CF6-4152-8AA6-053B8774AC7D}" dt="2023-10-19T10:36:48.418" v="17170" actId="26606"/>
          <ac:spMkLst>
            <pc:docMk/>
            <pc:sldMk cId="3595665621" sldId="270"/>
            <ac:spMk id="12" creationId="{081E4A58-353D-44AE-B2FC-2A74E2E400F7}"/>
          </ac:spMkLst>
        </pc:spChg>
        <pc:spChg chg="add">
          <ac:chgData name="Natalie Savelsbergh | Vrije Akademie Parkstad" userId="fec8cf44-2fc3-48b5-a94d-983e2c8b7ec1" providerId="ADAL" clId="{52AACA0D-9CF6-4152-8AA6-053B8774AC7D}" dt="2023-10-19T10:36:48.418" v="17170" actId="26606"/>
          <ac:spMkLst>
            <pc:docMk/>
            <pc:sldMk cId="3595665621" sldId="270"/>
            <ac:spMk id="13" creationId="{1BB867FF-FC45-48F7-8104-F89BE54909F1}"/>
          </ac:spMkLst>
        </pc:spChg>
        <pc:spChg chg="add">
          <ac:chgData name="Natalie Savelsbergh | Vrije Akademie Parkstad" userId="fec8cf44-2fc3-48b5-a94d-983e2c8b7ec1" providerId="ADAL" clId="{52AACA0D-9CF6-4152-8AA6-053B8774AC7D}" dt="2023-10-19T10:36:48.418" v="17170" actId="26606"/>
          <ac:spMkLst>
            <pc:docMk/>
            <pc:sldMk cId="3595665621" sldId="270"/>
            <ac:spMk id="14" creationId="{8BB56887-D0D5-4F0C-9E19-7247EB83C8B7}"/>
          </ac:spMkLst>
        </pc:spChg>
      </pc:sldChg>
      <pc:sldChg chg="addSp modSp add mod setBg">
        <pc:chgData name="Natalie Savelsbergh | Vrije Akademie Parkstad" userId="fec8cf44-2fc3-48b5-a94d-983e2c8b7ec1" providerId="ADAL" clId="{52AACA0D-9CF6-4152-8AA6-053B8774AC7D}" dt="2023-10-19T10:37:12.558" v="17173" actId="26606"/>
        <pc:sldMkLst>
          <pc:docMk/>
          <pc:sldMk cId="2502819251" sldId="271"/>
        </pc:sldMkLst>
        <pc:spChg chg="mod">
          <ac:chgData name="Natalie Savelsbergh | Vrije Akademie Parkstad" userId="fec8cf44-2fc3-48b5-a94d-983e2c8b7ec1" providerId="ADAL" clId="{52AACA0D-9CF6-4152-8AA6-053B8774AC7D}" dt="2023-10-19T10:37:12.558" v="17173" actId="26606"/>
          <ac:spMkLst>
            <pc:docMk/>
            <pc:sldMk cId="2502819251" sldId="271"/>
            <ac:spMk id="2" creationId="{EB95F5AA-6E5A-9E5F-814D-D64ACEDEC119}"/>
          </ac:spMkLst>
        </pc:spChg>
        <pc:spChg chg="mod">
          <ac:chgData name="Natalie Savelsbergh | Vrije Akademie Parkstad" userId="fec8cf44-2fc3-48b5-a94d-983e2c8b7ec1" providerId="ADAL" clId="{52AACA0D-9CF6-4152-8AA6-053B8774AC7D}" dt="2023-10-19T10:37:12.558" v="17173" actId="26606"/>
          <ac:spMkLst>
            <pc:docMk/>
            <pc:sldMk cId="2502819251" sldId="271"/>
            <ac:spMk id="3" creationId="{A1449D2D-8934-CD40-4F3E-B3B1D568A82E}"/>
          </ac:spMkLst>
        </pc:spChg>
        <pc:spChg chg="add">
          <ac:chgData name="Natalie Savelsbergh | Vrije Akademie Parkstad" userId="fec8cf44-2fc3-48b5-a94d-983e2c8b7ec1" providerId="ADAL" clId="{52AACA0D-9CF6-4152-8AA6-053B8774AC7D}" dt="2023-10-19T10:37:12.558" v="17173" actId="26606"/>
          <ac:spMkLst>
            <pc:docMk/>
            <pc:sldMk cId="2502819251" sldId="271"/>
            <ac:spMk id="8" creationId="{1BB867FF-FC45-48F7-8104-F89BE54909F1}"/>
          </ac:spMkLst>
        </pc:spChg>
        <pc:spChg chg="add">
          <ac:chgData name="Natalie Savelsbergh | Vrije Akademie Parkstad" userId="fec8cf44-2fc3-48b5-a94d-983e2c8b7ec1" providerId="ADAL" clId="{52AACA0D-9CF6-4152-8AA6-053B8774AC7D}" dt="2023-10-19T10:37:12.558" v="17173" actId="26606"/>
          <ac:spMkLst>
            <pc:docMk/>
            <pc:sldMk cId="2502819251" sldId="271"/>
            <ac:spMk id="10" creationId="{8BB56887-D0D5-4F0C-9E19-7247EB83C8B7}"/>
          </ac:spMkLst>
        </pc:spChg>
        <pc:spChg chg="add">
          <ac:chgData name="Natalie Savelsbergh | Vrije Akademie Parkstad" userId="fec8cf44-2fc3-48b5-a94d-983e2c8b7ec1" providerId="ADAL" clId="{52AACA0D-9CF6-4152-8AA6-053B8774AC7D}" dt="2023-10-19T10:37:12.558" v="17173" actId="26606"/>
          <ac:spMkLst>
            <pc:docMk/>
            <pc:sldMk cId="2502819251" sldId="271"/>
            <ac:spMk id="12" creationId="{081E4A58-353D-44AE-B2FC-2A74E2E400F7}"/>
          </ac:spMkLst>
        </pc:spChg>
      </pc:sldChg>
      <pc:sldChg chg="addSp delSp modSp add mod setBg">
        <pc:chgData name="Natalie Savelsbergh | Vrije Akademie Parkstad" userId="fec8cf44-2fc3-48b5-a94d-983e2c8b7ec1" providerId="ADAL" clId="{52AACA0D-9CF6-4152-8AA6-053B8774AC7D}" dt="2023-10-19T10:37:48.168" v="17180" actId="14100"/>
        <pc:sldMkLst>
          <pc:docMk/>
          <pc:sldMk cId="3221838101" sldId="272"/>
        </pc:sldMkLst>
        <pc:spChg chg="mod">
          <ac:chgData name="Natalie Savelsbergh | Vrije Akademie Parkstad" userId="fec8cf44-2fc3-48b5-a94d-983e2c8b7ec1" providerId="ADAL" clId="{52AACA0D-9CF6-4152-8AA6-053B8774AC7D}" dt="2023-10-19T10:37:20.084" v="17176" actId="26606"/>
          <ac:spMkLst>
            <pc:docMk/>
            <pc:sldMk cId="3221838101" sldId="272"/>
            <ac:spMk id="2" creationId="{EB95F5AA-6E5A-9E5F-814D-D64ACEDEC119}"/>
          </ac:spMkLst>
        </pc:spChg>
        <pc:spChg chg="mod">
          <ac:chgData name="Natalie Savelsbergh | Vrije Akademie Parkstad" userId="fec8cf44-2fc3-48b5-a94d-983e2c8b7ec1" providerId="ADAL" clId="{52AACA0D-9CF6-4152-8AA6-053B8774AC7D}" dt="2023-10-19T10:37:48.168" v="17180" actId="14100"/>
          <ac:spMkLst>
            <pc:docMk/>
            <pc:sldMk cId="3221838101" sldId="272"/>
            <ac:spMk id="3" creationId="{A1449D2D-8934-CD40-4F3E-B3B1D568A82E}"/>
          </ac:spMkLst>
        </pc:spChg>
        <pc:spChg chg="add del">
          <ac:chgData name="Natalie Savelsbergh | Vrije Akademie Parkstad" userId="fec8cf44-2fc3-48b5-a94d-983e2c8b7ec1" providerId="ADAL" clId="{52AACA0D-9CF6-4152-8AA6-053B8774AC7D}" dt="2023-10-19T10:37:20.084" v="17175" actId="26606"/>
          <ac:spMkLst>
            <pc:docMk/>
            <pc:sldMk cId="3221838101" sldId="272"/>
            <ac:spMk id="8" creationId="{1BB867FF-FC45-48F7-8104-F89BE54909F1}"/>
          </ac:spMkLst>
        </pc:spChg>
        <pc:spChg chg="add del">
          <ac:chgData name="Natalie Savelsbergh | Vrije Akademie Parkstad" userId="fec8cf44-2fc3-48b5-a94d-983e2c8b7ec1" providerId="ADAL" clId="{52AACA0D-9CF6-4152-8AA6-053B8774AC7D}" dt="2023-10-19T10:37:20.084" v="17175" actId="26606"/>
          <ac:spMkLst>
            <pc:docMk/>
            <pc:sldMk cId="3221838101" sldId="272"/>
            <ac:spMk id="10" creationId="{8BB56887-D0D5-4F0C-9E19-7247EB83C8B7}"/>
          </ac:spMkLst>
        </pc:spChg>
        <pc:spChg chg="add del">
          <ac:chgData name="Natalie Savelsbergh | Vrije Akademie Parkstad" userId="fec8cf44-2fc3-48b5-a94d-983e2c8b7ec1" providerId="ADAL" clId="{52AACA0D-9CF6-4152-8AA6-053B8774AC7D}" dt="2023-10-19T10:37:20.084" v="17175" actId="26606"/>
          <ac:spMkLst>
            <pc:docMk/>
            <pc:sldMk cId="3221838101" sldId="272"/>
            <ac:spMk id="12" creationId="{081E4A58-353D-44AE-B2FC-2A74E2E400F7}"/>
          </ac:spMkLst>
        </pc:spChg>
        <pc:spChg chg="add">
          <ac:chgData name="Natalie Savelsbergh | Vrije Akademie Parkstad" userId="fec8cf44-2fc3-48b5-a94d-983e2c8b7ec1" providerId="ADAL" clId="{52AACA0D-9CF6-4152-8AA6-053B8774AC7D}" dt="2023-10-19T10:37:20.084" v="17176" actId="26606"/>
          <ac:spMkLst>
            <pc:docMk/>
            <pc:sldMk cId="3221838101" sldId="272"/>
            <ac:spMk id="14" creationId="{100EDD19-6802-4EC3-95CE-CFFAB042CFD6}"/>
          </ac:spMkLst>
        </pc:spChg>
        <pc:spChg chg="add">
          <ac:chgData name="Natalie Savelsbergh | Vrije Akademie Parkstad" userId="fec8cf44-2fc3-48b5-a94d-983e2c8b7ec1" providerId="ADAL" clId="{52AACA0D-9CF6-4152-8AA6-053B8774AC7D}" dt="2023-10-19T10:37:20.084" v="17176" actId="26606"/>
          <ac:spMkLst>
            <pc:docMk/>
            <pc:sldMk cId="3221838101" sldId="272"/>
            <ac:spMk id="15" creationId="{DB17E863-922E-4C26-BD64-E8FD41D28661}"/>
          </ac:spMkLst>
        </pc:spChg>
      </pc:sldChg>
      <pc:sldChg chg="addSp modSp add mod ord setBg">
        <pc:chgData name="Natalie Savelsbergh | Vrije Akademie Parkstad" userId="fec8cf44-2fc3-48b5-a94d-983e2c8b7ec1" providerId="ADAL" clId="{52AACA0D-9CF6-4152-8AA6-053B8774AC7D}" dt="2023-10-19T10:37:53.847" v="17181" actId="26606"/>
        <pc:sldMkLst>
          <pc:docMk/>
          <pc:sldMk cId="1460150210" sldId="273"/>
        </pc:sldMkLst>
        <pc:spChg chg="mod">
          <ac:chgData name="Natalie Savelsbergh | Vrije Akademie Parkstad" userId="fec8cf44-2fc3-48b5-a94d-983e2c8b7ec1" providerId="ADAL" clId="{52AACA0D-9CF6-4152-8AA6-053B8774AC7D}" dt="2023-10-19T10:37:53.847" v="17181" actId="26606"/>
          <ac:spMkLst>
            <pc:docMk/>
            <pc:sldMk cId="1460150210" sldId="273"/>
            <ac:spMk id="2" creationId="{EB95F5AA-6E5A-9E5F-814D-D64ACEDEC119}"/>
          </ac:spMkLst>
        </pc:spChg>
        <pc:spChg chg="mod">
          <ac:chgData name="Natalie Savelsbergh | Vrije Akademie Parkstad" userId="fec8cf44-2fc3-48b5-a94d-983e2c8b7ec1" providerId="ADAL" clId="{52AACA0D-9CF6-4152-8AA6-053B8774AC7D}" dt="2023-10-19T10:37:53.847" v="17181" actId="26606"/>
          <ac:spMkLst>
            <pc:docMk/>
            <pc:sldMk cId="1460150210" sldId="273"/>
            <ac:spMk id="3" creationId="{A1449D2D-8934-CD40-4F3E-B3B1D568A82E}"/>
          </ac:spMkLst>
        </pc:spChg>
        <pc:spChg chg="add">
          <ac:chgData name="Natalie Savelsbergh | Vrije Akademie Parkstad" userId="fec8cf44-2fc3-48b5-a94d-983e2c8b7ec1" providerId="ADAL" clId="{52AACA0D-9CF6-4152-8AA6-053B8774AC7D}" dt="2023-10-19T10:37:53.847" v="17181" actId="26606"/>
          <ac:spMkLst>
            <pc:docMk/>
            <pc:sldMk cId="1460150210" sldId="273"/>
            <ac:spMk id="8" creationId="{100EDD19-6802-4EC3-95CE-CFFAB042CFD6}"/>
          </ac:spMkLst>
        </pc:spChg>
        <pc:spChg chg="add">
          <ac:chgData name="Natalie Savelsbergh | Vrije Akademie Parkstad" userId="fec8cf44-2fc3-48b5-a94d-983e2c8b7ec1" providerId="ADAL" clId="{52AACA0D-9CF6-4152-8AA6-053B8774AC7D}" dt="2023-10-19T10:37:53.847" v="17181" actId="26606"/>
          <ac:spMkLst>
            <pc:docMk/>
            <pc:sldMk cId="1460150210" sldId="273"/>
            <ac:spMk id="10" creationId="{DB17E863-922E-4C26-BD64-E8FD41D28661}"/>
          </ac:spMkLst>
        </pc:spChg>
      </pc:sldChg>
      <pc:sldChg chg="addSp modSp add mod setBg">
        <pc:chgData name="Natalie Savelsbergh | Vrije Akademie Parkstad" userId="fec8cf44-2fc3-48b5-a94d-983e2c8b7ec1" providerId="ADAL" clId="{52AACA0D-9CF6-4152-8AA6-053B8774AC7D}" dt="2023-10-19T10:37:59.315" v="17182" actId="26606"/>
        <pc:sldMkLst>
          <pc:docMk/>
          <pc:sldMk cId="2893737036" sldId="274"/>
        </pc:sldMkLst>
        <pc:spChg chg="mod">
          <ac:chgData name="Natalie Savelsbergh | Vrije Akademie Parkstad" userId="fec8cf44-2fc3-48b5-a94d-983e2c8b7ec1" providerId="ADAL" clId="{52AACA0D-9CF6-4152-8AA6-053B8774AC7D}" dt="2023-10-19T10:37:59.315" v="17182" actId="26606"/>
          <ac:spMkLst>
            <pc:docMk/>
            <pc:sldMk cId="2893737036" sldId="274"/>
            <ac:spMk id="2" creationId="{EB95F5AA-6E5A-9E5F-814D-D64ACEDEC119}"/>
          </ac:spMkLst>
        </pc:spChg>
        <pc:spChg chg="mod">
          <ac:chgData name="Natalie Savelsbergh | Vrije Akademie Parkstad" userId="fec8cf44-2fc3-48b5-a94d-983e2c8b7ec1" providerId="ADAL" clId="{52AACA0D-9CF6-4152-8AA6-053B8774AC7D}" dt="2023-10-19T10:37:59.315" v="17182" actId="26606"/>
          <ac:spMkLst>
            <pc:docMk/>
            <pc:sldMk cId="2893737036" sldId="274"/>
            <ac:spMk id="3" creationId="{A1449D2D-8934-CD40-4F3E-B3B1D568A82E}"/>
          </ac:spMkLst>
        </pc:spChg>
        <pc:spChg chg="add">
          <ac:chgData name="Natalie Savelsbergh | Vrije Akademie Parkstad" userId="fec8cf44-2fc3-48b5-a94d-983e2c8b7ec1" providerId="ADAL" clId="{52AACA0D-9CF6-4152-8AA6-053B8774AC7D}" dt="2023-10-19T10:37:59.315" v="17182" actId="26606"/>
          <ac:spMkLst>
            <pc:docMk/>
            <pc:sldMk cId="2893737036" sldId="274"/>
            <ac:spMk id="8" creationId="{100EDD19-6802-4EC3-95CE-CFFAB042CFD6}"/>
          </ac:spMkLst>
        </pc:spChg>
        <pc:spChg chg="add">
          <ac:chgData name="Natalie Savelsbergh | Vrije Akademie Parkstad" userId="fec8cf44-2fc3-48b5-a94d-983e2c8b7ec1" providerId="ADAL" clId="{52AACA0D-9CF6-4152-8AA6-053B8774AC7D}" dt="2023-10-19T10:37:59.315" v="17182" actId="26606"/>
          <ac:spMkLst>
            <pc:docMk/>
            <pc:sldMk cId="2893737036" sldId="274"/>
            <ac:spMk id="10" creationId="{DB17E863-922E-4C26-BD64-E8FD41D28661}"/>
          </ac:spMkLst>
        </pc:spChg>
      </pc:sldChg>
      <pc:sldChg chg="addSp modSp add mod setBg">
        <pc:chgData name="Natalie Savelsbergh | Vrije Akademie Parkstad" userId="fec8cf44-2fc3-48b5-a94d-983e2c8b7ec1" providerId="ADAL" clId="{52AACA0D-9CF6-4152-8AA6-053B8774AC7D}" dt="2023-10-19T10:38:10.137" v="17183" actId="26606"/>
        <pc:sldMkLst>
          <pc:docMk/>
          <pc:sldMk cId="2777519800" sldId="275"/>
        </pc:sldMkLst>
        <pc:spChg chg="mod">
          <ac:chgData name="Natalie Savelsbergh | Vrije Akademie Parkstad" userId="fec8cf44-2fc3-48b5-a94d-983e2c8b7ec1" providerId="ADAL" clId="{52AACA0D-9CF6-4152-8AA6-053B8774AC7D}" dt="2023-10-19T10:38:10.137" v="17183" actId="26606"/>
          <ac:spMkLst>
            <pc:docMk/>
            <pc:sldMk cId="2777519800" sldId="275"/>
            <ac:spMk id="2" creationId="{EB95F5AA-6E5A-9E5F-814D-D64ACEDEC119}"/>
          </ac:spMkLst>
        </pc:spChg>
        <pc:spChg chg="mod">
          <ac:chgData name="Natalie Savelsbergh | Vrije Akademie Parkstad" userId="fec8cf44-2fc3-48b5-a94d-983e2c8b7ec1" providerId="ADAL" clId="{52AACA0D-9CF6-4152-8AA6-053B8774AC7D}" dt="2023-10-19T10:38:10.137" v="17183" actId="26606"/>
          <ac:spMkLst>
            <pc:docMk/>
            <pc:sldMk cId="2777519800" sldId="275"/>
            <ac:spMk id="3" creationId="{A1449D2D-8934-CD40-4F3E-B3B1D568A82E}"/>
          </ac:spMkLst>
        </pc:spChg>
        <pc:spChg chg="add">
          <ac:chgData name="Natalie Savelsbergh | Vrije Akademie Parkstad" userId="fec8cf44-2fc3-48b5-a94d-983e2c8b7ec1" providerId="ADAL" clId="{52AACA0D-9CF6-4152-8AA6-053B8774AC7D}" dt="2023-10-19T10:38:10.137" v="17183" actId="26606"/>
          <ac:spMkLst>
            <pc:docMk/>
            <pc:sldMk cId="2777519800" sldId="275"/>
            <ac:spMk id="8" creationId="{100EDD19-6802-4EC3-95CE-CFFAB042CFD6}"/>
          </ac:spMkLst>
        </pc:spChg>
        <pc:spChg chg="add">
          <ac:chgData name="Natalie Savelsbergh | Vrije Akademie Parkstad" userId="fec8cf44-2fc3-48b5-a94d-983e2c8b7ec1" providerId="ADAL" clId="{52AACA0D-9CF6-4152-8AA6-053B8774AC7D}" dt="2023-10-19T10:38:10.137" v="17183" actId="26606"/>
          <ac:spMkLst>
            <pc:docMk/>
            <pc:sldMk cId="2777519800" sldId="275"/>
            <ac:spMk id="10" creationId="{DB17E863-922E-4C26-BD64-E8FD41D28661}"/>
          </ac:spMkLst>
        </pc:spChg>
      </pc:sldChg>
      <pc:sldChg chg="addSp modSp add mod setBg">
        <pc:chgData name="Natalie Savelsbergh | Vrije Akademie Parkstad" userId="fec8cf44-2fc3-48b5-a94d-983e2c8b7ec1" providerId="ADAL" clId="{52AACA0D-9CF6-4152-8AA6-053B8774AC7D}" dt="2023-10-19T10:38:14.859" v="17184" actId="26606"/>
        <pc:sldMkLst>
          <pc:docMk/>
          <pc:sldMk cId="1814829009" sldId="276"/>
        </pc:sldMkLst>
        <pc:spChg chg="mod">
          <ac:chgData name="Natalie Savelsbergh | Vrije Akademie Parkstad" userId="fec8cf44-2fc3-48b5-a94d-983e2c8b7ec1" providerId="ADAL" clId="{52AACA0D-9CF6-4152-8AA6-053B8774AC7D}" dt="2023-10-19T10:38:14.859" v="17184" actId="26606"/>
          <ac:spMkLst>
            <pc:docMk/>
            <pc:sldMk cId="1814829009" sldId="276"/>
            <ac:spMk id="2" creationId="{EB95F5AA-6E5A-9E5F-814D-D64ACEDEC119}"/>
          </ac:spMkLst>
        </pc:spChg>
        <pc:spChg chg="mod">
          <ac:chgData name="Natalie Savelsbergh | Vrije Akademie Parkstad" userId="fec8cf44-2fc3-48b5-a94d-983e2c8b7ec1" providerId="ADAL" clId="{52AACA0D-9CF6-4152-8AA6-053B8774AC7D}" dt="2023-10-19T10:38:14.859" v="17184" actId="26606"/>
          <ac:spMkLst>
            <pc:docMk/>
            <pc:sldMk cId="1814829009" sldId="276"/>
            <ac:spMk id="3" creationId="{A1449D2D-8934-CD40-4F3E-B3B1D568A82E}"/>
          </ac:spMkLst>
        </pc:spChg>
        <pc:spChg chg="add">
          <ac:chgData name="Natalie Savelsbergh | Vrije Akademie Parkstad" userId="fec8cf44-2fc3-48b5-a94d-983e2c8b7ec1" providerId="ADAL" clId="{52AACA0D-9CF6-4152-8AA6-053B8774AC7D}" dt="2023-10-19T10:38:14.859" v="17184" actId="26606"/>
          <ac:spMkLst>
            <pc:docMk/>
            <pc:sldMk cId="1814829009" sldId="276"/>
            <ac:spMk id="8" creationId="{777A147A-9ED8-46B4-8660-1B3C2AA880B5}"/>
          </ac:spMkLst>
        </pc:spChg>
        <pc:spChg chg="add">
          <ac:chgData name="Natalie Savelsbergh | Vrije Akademie Parkstad" userId="fec8cf44-2fc3-48b5-a94d-983e2c8b7ec1" providerId="ADAL" clId="{52AACA0D-9CF6-4152-8AA6-053B8774AC7D}" dt="2023-10-19T10:38:14.859" v="17184" actId="26606"/>
          <ac:spMkLst>
            <pc:docMk/>
            <pc:sldMk cId="1814829009" sldId="276"/>
            <ac:spMk id="10" creationId="{5D6C15A0-C087-4593-8414-2B4EC1CDC3DE}"/>
          </ac:spMkLst>
        </pc:spChg>
      </pc:sldChg>
      <pc:sldChg chg="addSp modSp add mod setBg">
        <pc:chgData name="Natalie Savelsbergh | Vrije Akademie Parkstad" userId="fec8cf44-2fc3-48b5-a94d-983e2c8b7ec1" providerId="ADAL" clId="{52AACA0D-9CF6-4152-8AA6-053B8774AC7D}" dt="2023-10-19T10:38:20.771" v="17185" actId="26606"/>
        <pc:sldMkLst>
          <pc:docMk/>
          <pc:sldMk cId="3652024749" sldId="277"/>
        </pc:sldMkLst>
        <pc:spChg chg="mod">
          <ac:chgData name="Natalie Savelsbergh | Vrije Akademie Parkstad" userId="fec8cf44-2fc3-48b5-a94d-983e2c8b7ec1" providerId="ADAL" clId="{52AACA0D-9CF6-4152-8AA6-053B8774AC7D}" dt="2023-10-19T10:38:20.771" v="17185" actId="26606"/>
          <ac:spMkLst>
            <pc:docMk/>
            <pc:sldMk cId="3652024749" sldId="277"/>
            <ac:spMk id="2" creationId="{EB95F5AA-6E5A-9E5F-814D-D64ACEDEC119}"/>
          </ac:spMkLst>
        </pc:spChg>
        <pc:spChg chg="mod">
          <ac:chgData name="Natalie Savelsbergh | Vrije Akademie Parkstad" userId="fec8cf44-2fc3-48b5-a94d-983e2c8b7ec1" providerId="ADAL" clId="{52AACA0D-9CF6-4152-8AA6-053B8774AC7D}" dt="2023-10-19T10:38:20.771" v="17185" actId="26606"/>
          <ac:spMkLst>
            <pc:docMk/>
            <pc:sldMk cId="3652024749" sldId="277"/>
            <ac:spMk id="3" creationId="{A1449D2D-8934-CD40-4F3E-B3B1D568A82E}"/>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8" creationId="{F837543A-6020-4505-A233-C9DB4BF74011}"/>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10" creationId="{35B16301-FB18-48BA-A6DD-C37CAF6F9A18}"/>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12" creationId="{C3C0D90E-074A-4F52-9B11-B52BEF4BCBE5}"/>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14" creationId="{CABBD4C1-E6F8-46F6-8152-A8A97490BF4D}"/>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16" creationId="{83BA5EF5-1FE9-4BF9-83BB-269BCDDF6156}"/>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20" creationId="{88853921-7BC9-4BDE-ACAB-133C683C82D6}"/>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22" creationId="{09192968-3AE7-4470-A61C-97294BB92731}"/>
          </ac:spMkLst>
        </pc:spChg>
        <pc:spChg chg="add">
          <ac:chgData name="Natalie Savelsbergh | Vrije Akademie Parkstad" userId="fec8cf44-2fc3-48b5-a94d-983e2c8b7ec1" providerId="ADAL" clId="{52AACA0D-9CF6-4152-8AA6-053B8774AC7D}" dt="2023-10-19T10:38:20.771" v="17185" actId="26606"/>
          <ac:spMkLst>
            <pc:docMk/>
            <pc:sldMk cId="3652024749" sldId="277"/>
            <ac:spMk id="24" creationId="{3AB72E55-43E4-4356-BFE8-E2102CB0B505}"/>
          </ac:spMkLst>
        </pc:spChg>
        <pc:cxnChg chg="add">
          <ac:chgData name="Natalie Savelsbergh | Vrije Akademie Parkstad" userId="fec8cf44-2fc3-48b5-a94d-983e2c8b7ec1" providerId="ADAL" clId="{52AACA0D-9CF6-4152-8AA6-053B8774AC7D}" dt="2023-10-19T10:38:20.771" v="17185" actId="26606"/>
          <ac:cxnSpMkLst>
            <pc:docMk/>
            <pc:sldMk cId="3652024749" sldId="277"/>
            <ac:cxnSpMk id="18" creationId="{4B3BCACB-5880-460B-9606-8C433A9AF99D}"/>
          </ac:cxnSpMkLst>
        </pc:cxnChg>
      </pc:sldChg>
      <pc:sldChg chg="addSp delSp modSp add mod setBg">
        <pc:chgData name="Natalie Savelsbergh | Vrije Akademie Parkstad" userId="fec8cf44-2fc3-48b5-a94d-983e2c8b7ec1" providerId="ADAL" clId="{52AACA0D-9CF6-4152-8AA6-053B8774AC7D}" dt="2023-10-19T10:39:07.542" v="17193" actId="20577"/>
        <pc:sldMkLst>
          <pc:docMk/>
          <pc:sldMk cId="2643740557" sldId="278"/>
        </pc:sldMkLst>
        <pc:spChg chg="mod">
          <ac:chgData name="Natalie Savelsbergh | Vrije Akademie Parkstad" userId="fec8cf44-2fc3-48b5-a94d-983e2c8b7ec1" providerId="ADAL" clId="{52AACA0D-9CF6-4152-8AA6-053B8774AC7D}" dt="2023-10-19T10:38:47.997" v="17188" actId="26606"/>
          <ac:spMkLst>
            <pc:docMk/>
            <pc:sldMk cId="2643740557" sldId="278"/>
            <ac:spMk id="2" creationId="{EB95F5AA-6E5A-9E5F-814D-D64ACEDEC119}"/>
          </ac:spMkLst>
        </pc:spChg>
        <pc:spChg chg="add del mod">
          <ac:chgData name="Natalie Savelsbergh | Vrije Akademie Parkstad" userId="fec8cf44-2fc3-48b5-a94d-983e2c8b7ec1" providerId="ADAL" clId="{52AACA0D-9CF6-4152-8AA6-053B8774AC7D}" dt="2023-10-19T10:38:48.006" v="17189" actId="26606"/>
          <ac:spMkLst>
            <pc:docMk/>
            <pc:sldMk cId="2643740557" sldId="278"/>
            <ac:spMk id="3" creationId="{A1449D2D-8934-CD40-4F3E-B3B1D568A82E}"/>
          </ac:spMkLst>
        </pc:spChg>
        <pc:spChg chg="add del">
          <ac:chgData name="Natalie Savelsbergh | Vrije Akademie Parkstad" userId="fec8cf44-2fc3-48b5-a94d-983e2c8b7ec1" providerId="ADAL" clId="{52AACA0D-9CF6-4152-8AA6-053B8774AC7D}" dt="2023-10-19T10:38:48.006" v="17189" actId="26606"/>
          <ac:spMkLst>
            <pc:docMk/>
            <pc:sldMk cId="2643740557" sldId="278"/>
            <ac:spMk id="8" creationId="{100EDD19-6802-4EC3-95CE-CFFAB042CFD6}"/>
          </ac:spMkLst>
        </pc:spChg>
        <pc:spChg chg="add del">
          <ac:chgData name="Natalie Savelsbergh | Vrije Akademie Parkstad" userId="fec8cf44-2fc3-48b5-a94d-983e2c8b7ec1" providerId="ADAL" clId="{52AACA0D-9CF6-4152-8AA6-053B8774AC7D}" dt="2023-10-19T10:38:48.006" v="17189" actId="26606"/>
          <ac:spMkLst>
            <pc:docMk/>
            <pc:sldMk cId="2643740557" sldId="278"/>
            <ac:spMk id="10" creationId="{DB17E863-922E-4C26-BD64-E8FD41D28661}"/>
          </ac:spMkLst>
        </pc:spChg>
        <pc:spChg chg="add">
          <ac:chgData name="Natalie Savelsbergh | Vrije Akademie Parkstad" userId="fec8cf44-2fc3-48b5-a94d-983e2c8b7ec1" providerId="ADAL" clId="{52AACA0D-9CF6-4152-8AA6-053B8774AC7D}" dt="2023-10-19T10:38:48.006" v="17189" actId="26606"/>
          <ac:spMkLst>
            <pc:docMk/>
            <pc:sldMk cId="2643740557" sldId="278"/>
            <ac:spMk id="15" creationId="{100EDD19-6802-4EC3-95CE-CFFAB042CFD6}"/>
          </ac:spMkLst>
        </pc:spChg>
        <pc:spChg chg="add del">
          <ac:chgData name="Natalie Savelsbergh | Vrije Akademie Parkstad" userId="fec8cf44-2fc3-48b5-a94d-983e2c8b7ec1" providerId="ADAL" clId="{52AACA0D-9CF6-4152-8AA6-053B8774AC7D}" dt="2023-10-19T10:38:47.997" v="17188" actId="26606"/>
          <ac:spMkLst>
            <pc:docMk/>
            <pc:sldMk cId="2643740557" sldId="278"/>
            <ac:spMk id="17" creationId="{D3E17859-C5F0-476F-A082-A4CB8841DB24}"/>
          </ac:spMkLst>
        </pc:spChg>
        <pc:spChg chg="add del">
          <ac:chgData name="Natalie Savelsbergh | Vrije Akademie Parkstad" userId="fec8cf44-2fc3-48b5-a94d-983e2c8b7ec1" providerId="ADAL" clId="{52AACA0D-9CF6-4152-8AA6-053B8774AC7D}" dt="2023-10-19T10:38:47.997" v="17188" actId="26606"/>
          <ac:spMkLst>
            <pc:docMk/>
            <pc:sldMk cId="2643740557" sldId="278"/>
            <ac:spMk id="19" creationId="{70BEB1E7-2F88-40BC-B73D-42E5B6F80BFC}"/>
          </ac:spMkLst>
        </pc:spChg>
        <pc:spChg chg="add del">
          <ac:chgData name="Natalie Savelsbergh | Vrije Akademie Parkstad" userId="fec8cf44-2fc3-48b5-a94d-983e2c8b7ec1" providerId="ADAL" clId="{52AACA0D-9CF6-4152-8AA6-053B8774AC7D}" dt="2023-10-19T10:38:47.997" v="17188" actId="26606"/>
          <ac:spMkLst>
            <pc:docMk/>
            <pc:sldMk cId="2643740557" sldId="278"/>
            <ac:spMk id="21" creationId="{A7B99495-F43F-4D80-A44F-2CB4764EB90B}"/>
          </ac:spMkLst>
        </pc:spChg>
        <pc:spChg chg="add">
          <ac:chgData name="Natalie Savelsbergh | Vrije Akademie Parkstad" userId="fec8cf44-2fc3-48b5-a94d-983e2c8b7ec1" providerId="ADAL" clId="{52AACA0D-9CF6-4152-8AA6-053B8774AC7D}" dt="2023-10-19T10:38:48.006" v="17189" actId="26606"/>
          <ac:spMkLst>
            <pc:docMk/>
            <pc:sldMk cId="2643740557" sldId="278"/>
            <ac:spMk id="23" creationId="{DB17E863-922E-4C26-BD64-E8FD41D28661}"/>
          </ac:spMkLst>
        </pc:spChg>
        <pc:spChg chg="add mod">
          <ac:chgData name="Natalie Savelsbergh | Vrije Akademie Parkstad" userId="fec8cf44-2fc3-48b5-a94d-983e2c8b7ec1" providerId="ADAL" clId="{52AACA0D-9CF6-4152-8AA6-053B8774AC7D}" dt="2023-10-19T10:39:07.542" v="17193" actId="20577"/>
          <ac:spMkLst>
            <pc:docMk/>
            <pc:sldMk cId="2643740557" sldId="278"/>
            <ac:spMk id="24" creationId="{A1449D2D-8934-CD40-4F3E-B3B1D568A82E}"/>
          </ac:spMkLst>
        </pc:spChg>
        <pc:graphicFrameChg chg="add del">
          <ac:chgData name="Natalie Savelsbergh | Vrije Akademie Parkstad" userId="fec8cf44-2fc3-48b5-a94d-983e2c8b7ec1" providerId="ADAL" clId="{52AACA0D-9CF6-4152-8AA6-053B8774AC7D}" dt="2023-10-19T10:38:47.997" v="17188" actId="26606"/>
          <ac:graphicFrameMkLst>
            <pc:docMk/>
            <pc:sldMk cId="2643740557" sldId="278"/>
            <ac:graphicFrameMk id="12" creationId="{CC996CC3-3B7F-F13F-2344-8844270C4161}"/>
          </ac:graphicFrameMkLst>
        </pc:graphicFrameChg>
        <pc:picChg chg="add del">
          <ac:chgData name="Natalie Savelsbergh | Vrije Akademie Parkstad" userId="fec8cf44-2fc3-48b5-a94d-983e2c8b7ec1" providerId="ADAL" clId="{52AACA0D-9CF6-4152-8AA6-053B8774AC7D}" dt="2023-10-19T10:38:47.997" v="17188" actId="26606"/>
          <ac:picMkLst>
            <pc:docMk/>
            <pc:sldMk cId="2643740557" sldId="278"/>
            <ac:picMk id="13" creationId="{FD66FF0E-E75E-D227-B470-BC869091876F}"/>
          </ac:picMkLst>
        </pc:picChg>
      </pc:sldChg>
      <pc:sldChg chg="addSp modSp add mod setBg">
        <pc:chgData name="Natalie Savelsbergh | Vrije Akademie Parkstad" userId="fec8cf44-2fc3-48b5-a94d-983e2c8b7ec1" providerId="ADAL" clId="{52AACA0D-9CF6-4152-8AA6-053B8774AC7D}" dt="2023-10-19T10:39:24.545" v="17197" actId="255"/>
        <pc:sldMkLst>
          <pc:docMk/>
          <pc:sldMk cId="11585979" sldId="279"/>
        </pc:sldMkLst>
        <pc:spChg chg="mod">
          <ac:chgData name="Natalie Savelsbergh | Vrije Akademie Parkstad" userId="fec8cf44-2fc3-48b5-a94d-983e2c8b7ec1" providerId="ADAL" clId="{52AACA0D-9CF6-4152-8AA6-053B8774AC7D}" dt="2023-10-19T10:39:13.235" v="17194" actId="26606"/>
          <ac:spMkLst>
            <pc:docMk/>
            <pc:sldMk cId="11585979" sldId="279"/>
            <ac:spMk id="2" creationId="{EB95F5AA-6E5A-9E5F-814D-D64ACEDEC119}"/>
          </ac:spMkLst>
        </pc:spChg>
        <pc:spChg chg="mod">
          <ac:chgData name="Natalie Savelsbergh | Vrije Akademie Parkstad" userId="fec8cf44-2fc3-48b5-a94d-983e2c8b7ec1" providerId="ADAL" clId="{52AACA0D-9CF6-4152-8AA6-053B8774AC7D}" dt="2023-10-19T10:39:24.545" v="17197" actId="255"/>
          <ac:spMkLst>
            <pc:docMk/>
            <pc:sldMk cId="11585979" sldId="279"/>
            <ac:spMk id="3" creationId="{A1449D2D-8934-CD40-4F3E-B3B1D568A82E}"/>
          </ac:spMkLst>
        </pc:spChg>
        <pc:spChg chg="add">
          <ac:chgData name="Natalie Savelsbergh | Vrije Akademie Parkstad" userId="fec8cf44-2fc3-48b5-a94d-983e2c8b7ec1" providerId="ADAL" clId="{52AACA0D-9CF6-4152-8AA6-053B8774AC7D}" dt="2023-10-19T10:39:13.235" v="17194" actId="26606"/>
          <ac:spMkLst>
            <pc:docMk/>
            <pc:sldMk cId="11585979" sldId="279"/>
            <ac:spMk id="8" creationId="{100EDD19-6802-4EC3-95CE-CFFAB042CFD6}"/>
          </ac:spMkLst>
        </pc:spChg>
        <pc:spChg chg="add">
          <ac:chgData name="Natalie Savelsbergh | Vrije Akademie Parkstad" userId="fec8cf44-2fc3-48b5-a94d-983e2c8b7ec1" providerId="ADAL" clId="{52AACA0D-9CF6-4152-8AA6-053B8774AC7D}" dt="2023-10-19T10:39:13.235" v="17194" actId="26606"/>
          <ac:spMkLst>
            <pc:docMk/>
            <pc:sldMk cId="11585979" sldId="279"/>
            <ac:spMk id="10" creationId="{DB17E863-922E-4C26-BD64-E8FD41D28661}"/>
          </ac:spMkLst>
        </pc:spChg>
      </pc:sldChg>
      <pc:sldChg chg="addSp delSp modSp add mod setBg">
        <pc:chgData name="Natalie Savelsbergh | Vrije Akademie Parkstad" userId="fec8cf44-2fc3-48b5-a94d-983e2c8b7ec1" providerId="ADAL" clId="{52AACA0D-9CF6-4152-8AA6-053B8774AC7D}" dt="2023-10-19T10:39:44.211" v="17200" actId="26606"/>
        <pc:sldMkLst>
          <pc:docMk/>
          <pc:sldMk cId="1598801066" sldId="280"/>
        </pc:sldMkLst>
        <pc:spChg chg="mod">
          <ac:chgData name="Natalie Savelsbergh | Vrije Akademie Parkstad" userId="fec8cf44-2fc3-48b5-a94d-983e2c8b7ec1" providerId="ADAL" clId="{52AACA0D-9CF6-4152-8AA6-053B8774AC7D}" dt="2023-10-19T10:39:44.211" v="17200" actId="26606"/>
          <ac:spMkLst>
            <pc:docMk/>
            <pc:sldMk cId="1598801066" sldId="280"/>
            <ac:spMk id="2" creationId="{EB95F5AA-6E5A-9E5F-814D-D64ACEDEC119}"/>
          </ac:spMkLst>
        </pc:spChg>
        <pc:spChg chg="mod">
          <ac:chgData name="Natalie Savelsbergh | Vrije Akademie Parkstad" userId="fec8cf44-2fc3-48b5-a94d-983e2c8b7ec1" providerId="ADAL" clId="{52AACA0D-9CF6-4152-8AA6-053B8774AC7D}" dt="2023-10-19T10:39:44.211" v="17200" actId="26606"/>
          <ac:spMkLst>
            <pc:docMk/>
            <pc:sldMk cId="1598801066" sldId="280"/>
            <ac:spMk id="3" creationId="{A1449D2D-8934-CD40-4F3E-B3B1D568A82E}"/>
          </ac:spMkLst>
        </pc:spChg>
        <pc:spChg chg="add">
          <ac:chgData name="Natalie Savelsbergh | Vrije Akademie Parkstad" userId="fec8cf44-2fc3-48b5-a94d-983e2c8b7ec1" providerId="ADAL" clId="{52AACA0D-9CF6-4152-8AA6-053B8774AC7D}" dt="2023-10-19T10:39:44.211" v="17200" actId="26606"/>
          <ac:spMkLst>
            <pc:docMk/>
            <pc:sldMk cId="1598801066" sldId="280"/>
            <ac:spMk id="8" creationId="{777A147A-9ED8-46B4-8660-1B3C2AA880B5}"/>
          </ac:spMkLst>
        </pc:spChg>
        <pc:spChg chg="add del">
          <ac:chgData name="Natalie Savelsbergh | Vrije Akademie Parkstad" userId="fec8cf44-2fc3-48b5-a94d-983e2c8b7ec1" providerId="ADAL" clId="{52AACA0D-9CF6-4152-8AA6-053B8774AC7D}" dt="2023-10-19T10:39:44.211" v="17199" actId="26606"/>
          <ac:spMkLst>
            <pc:docMk/>
            <pc:sldMk cId="1598801066" sldId="280"/>
            <ac:spMk id="9" creationId="{9F7D5CDA-D291-4307-BF55-1381FED29634}"/>
          </ac:spMkLst>
        </pc:spChg>
        <pc:spChg chg="add">
          <ac:chgData name="Natalie Savelsbergh | Vrije Akademie Parkstad" userId="fec8cf44-2fc3-48b5-a94d-983e2c8b7ec1" providerId="ADAL" clId="{52AACA0D-9CF6-4152-8AA6-053B8774AC7D}" dt="2023-10-19T10:39:44.211" v="17200" actId="26606"/>
          <ac:spMkLst>
            <pc:docMk/>
            <pc:sldMk cId="1598801066" sldId="280"/>
            <ac:spMk id="10" creationId="{5D6C15A0-C087-4593-8414-2B4EC1CDC3DE}"/>
          </ac:spMkLst>
        </pc:spChg>
        <pc:spChg chg="add del">
          <ac:chgData name="Natalie Savelsbergh | Vrije Akademie Parkstad" userId="fec8cf44-2fc3-48b5-a94d-983e2c8b7ec1" providerId="ADAL" clId="{52AACA0D-9CF6-4152-8AA6-053B8774AC7D}" dt="2023-10-19T10:39:44.211" v="17199" actId="26606"/>
          <ac:spMkLst>
            <pc:docMk/>
            <pc:sldMk cId="1598801066" sldId="280"/>
            <ac:spMk id="11" creationId="{59B296B9-C5A5-4E4F-9B60-C907B5F1466C}"/>
          </ac:spMkLst>
        </pc:spChg>
        <pc:spChg chg="add del">
          <ac:chgData name="Natalie Savelsbergh | Vrije Akademie Parkstad" userId="fec8cf44-2fc3-48b5-a94d-983e2c8b7ec1" providerId="ADAL" clId="{52AACA0D-9CF6-4152-8AA6-053B8774AC7D}" dt="2023-10-19T10:39:44.211" v="17199" actId="26606"/>
          <ac:spMkLst>
            <pc:docMk/>
            <pc:sldMk cId="1598801066" sldId="280"/>
            <ac:spMk id="13" creationId="{D0300FD3-5AF1-6305-15FA-9078072672E2}"/>
          </ac:spMkLst>
        </pc:spChg>
        <pc:picChg chg="add del">
          <ac:chgData name="Natalie Savelsbergh | Vrije Akademie Parkstad" userId="fec8cf44-2fc3-48b5-a94d-983e2c8b7ec1" providerId="ADAL" clId="{52AACA0D-9CF6-4152-8AA6-053B8774AC7D}" dt="2023-10-19T10:39:44.211" v="17199" actId="26606"/>
          <ac:picMkLst>
            <pc:docMk/>
            <pc:sldMk cId="1598801066" sldId="280"/>
            <ac:picMk id="5" creationId="{083CDEB7-95B7-E0B7-6F5E-61C3DBDE879A}"/>
          </ac:picMkLst>
        </pc:picChg>
      </pc:sldChg>
      <pc:sldChg chg="addSp modSp add mod setBg">
        <pc:chgData name="Natalie Savelsbergh | Vrije Akademie Parkstad" userId="fec8cf44-2fc3-48b5-a94d-983e2c8b7ec1" providerId="ADAL" clId="{52AACA0D-9CF6-4152-8AA6-053B8774AC7D}" dt="2023-10-19T10:34:10.365" v="17141" actId="26606"/>
        <pc:sldMkLst>
          <pc:docMk/>
          <pc:sldMk cId="3681149359" sldId="281"/>
        </pc:sldMkLst>
        <pc:spChg chg="mod">
          <ac:chgData name="Natalie Savelsbergh | Vrije Akademie Parkstad" userId="fec8cf44-2fc3-48b5-a94d-983e2c8b7ec1" providerId="ADAL" clId="{52AACA0D-9CF6-4152-8AA6-053B8774AC7D}" dt="2023-10-19T10:34:10.365" v="17141" actId="26606"/>
          <ac:spMkLst>
            <pc:docMk/>
            <pc:sldMk cId="3681149359" sldId="281"/>
            <ac:spMk id="2" creationId="{EB95F5AA-6E5A-9E5F-814D-D64ACEDEC119}"/>
          </ac:spMkLst>
        </pc:spChg>
        <pc:spChg chg="mod">
          <ac:chgData name="Natalie Savelsbergh | Vrije Akademie Parkstad" userId="fec8cf44-2fc3-48b5-a94d-983e2c8b7ec1" providerId="ADAL" clId="{52AACA0D-9CF6-4152-8AA6-053B8774AC7D}" dt="2023-10-19T10:34:10.365" v="17141" actId="26606"/>
          <ac:spMkLst>
            <pc:docMk/>
            <pc:sldMk cId="3681149359" sldId="281"/>
            <ac:spMk id="3" creationId="{A1449D2D-8934-CD40-4F3E-B3B1D568A82E}"/>
          </ac:spMkLst>
        </pc:spChg>
        <pc:spChg chg="add">
          <ac:chgData name="Natalie Savelsbergh | Vrije Akademie Parkstad" userId="fec8cf44-2fc3-48b5-a94d-983e2c8b7ec1" providerId="ADAL" clId="{52AACA0D-9CF6-4152-8AA6-053B8774AC7D}" dt="2023-10-19T10:34:10.365" v="17141" actId="26606"/>
          <ac:spMkLst>
            <pc:docMk/>
            <pc:sldMk cId="3681149359" sldId="281"/>
            <ac:spMk id="8" creationId="{100EDD19-6802-4EC3-95CE-CFFAB042CFD6}"/>
          </ac:spMkLst>
        </pc:spChg>
        <pc:spChg chg="add">
          <ac:chgData name="Natalie Savelsbergh | Vrije Akademie Parkstad" userId="fec8cf44-2fc3-48b5-a94d-983e2c8b7ec1" providerId="ADAL" clId="{52AACA0D-9CF6-4152-8AA6-053B8774AC7D}" dt="2023-10-19T10:34:10.365" v="17141" actId="26606"/>
          <ac:spMkLst>
            <pc:docMk/>
            <pc:sldMk cId="3681149359" sldId="281"/>
            <ac:spMk id="10" creationId="{DB17E863-922E-4C26-BD64-E8FD41D28661}"/>
          </ac:spMkLst>
        </pc:spChg>
      </pc:sldChg>
      <pc:sldChg chg="addSp modSp add mod setBg">
        <pc:chgData name="Natalie Savelsbergh | Vrije Akademie Parkstad" userId="fec8cf44-2fc3-48b5-a94d-983e2c8b7ec1" providerId="ADAL" clId="{52AACA0D-9CF6-4152-8AA6-053B8774AC7D}" dt="2023-10-19T10:34:58.009" v="17146" actId="26606"/>
        <pc:sldMkLst>
          <pc:docMk/>
          <pc:sldMk cId="3753117176" sldId="282"/>
        </pc:sldMkLst>
        <pc:spChg chg="mod">
          <ac:chgData name="Natalie Savelsbergh | Vrije Akademie Parkstad" userId="fec8cf44-2fc3-48b5-a94d-983e2c8b7ec1" providerId="ADAL" clId="{52AACA0D-9CF6-4152-8AA6-053B8774AC7D}" dt="2023-10-19T10:34:58.009" v="17146" actId="26606"/>
          <ac:spMkLst>
            <pc:docMk/>
            <pc:sldMk cId="3753117176" sldId="282"/>
            <ac:spMk id="2" creationId="{EB95F5AA-6E5A-9E5F-814D-D64ACEDEC119}"/>
          </ac:spMkLst>
        </pc:spChg>
        <pc:spChg chg="mod">
          <ac:chgData name="Natalie Savelsbergh | Vrije Akademie Parkstad" userId="fec8cf44-2fc3-48b5-a94d-983e2c8b7ec1" providerId="ADAL" clId="{52AACA0D-9CF6-4152-8AA6-053B8774AC7D}" dt="2023-10-19T10:34:58.009" v="17146" actId="26606"/>
          <ac:spMkLst>
            <pc:docMk/>
            <pc:sldMk cId="3753117176" sldId="282"/>
            <ac:spMk id="3" creationId="{A1449D2D-8934-CD40-4F3E-B3B1D568A82E}"/>
          </ac:spMkLst>
        </pc:spChg>
        <pc:spChg chg="add">
          <ac:chgData name="Natalie Savelsbergh | Vrije Akademie Parkstad" userId="fec8cf44-2fc3-48b5-a94d-983e2c8b7ec1" providerId="ADAL" clId="{52AACA0D-9CF6-4152-8AA6-053B8774AC7D}" dt="2023-10-19T10:34:58.009" v="17146" actId="26606"/>
          <ac:spMkLst>
            <pc:docMk/>
            <pc:sldMk cId="3753117176" sldId="282"/>
            <ac:spMk id="8" creationId="{18873D23-2DCF-4B31-A009-95721C06E8E1}"/>
          </ac:spMkLst>
        </pc:spChg>
        <pc:spChg chg="add">
          <ac:chgData name="Natalie Savelsbergh | Vrije Akademie Parkstad" userId="fec8cf44-2fc3-48b5-a94d-983e2c8b7ec1" providerId="ADAL" clId="{52AACA0D-9CF6-4152-8AA6-053B8774AC7D}" dt="2023-10-19T10:34:58.009" v="17146" actId="26606"/>
          <ac:spMkLst>
            <pc:docMk/>
            <pc:sldMk cId="3753117176" sldId="282"/>
            <ac:spMk id="10" creationId="{C13EF075-D4EF-4929-ADBC-91B27DA19955}"/>
          </ac:spMkLst>
        </pc:spChg>
        <pc:grpChg chg="add">
          <ac:chgData name="Natalie Savelsbergh | Vrije Akademie Parkstad" userId="fec8cf44-2fc3-48b5-a94d-983e2c8b7ec1" providerId="ADAL" clId="{52AACA0D-9CF6-4152-8AA6-053B8774AC7D}" dt="2023-10-19T10:34:58.009" v="17146" actId="26606"/>
          <ac:grpSpMkLst>
            <pc:docMk/>
            <pc:sldMk cId="3753117176" sldId="282"/>
            <ac:grpSpMk id="12" creationId="{DAA26DFA-AAB2-4973-9C17-16D587C7B198}"/>
          </ac:grpSpMkLst>
        </pc:grpChg>
      </pc:sldChg>
      <pc:sldChg chg="addSp modSp add mod setBg">
        <pc:chgData name="Natalie Savelsbergh | Vrije Akademie Parkstad" userId="fec8cf44-2fc3-48b5-a94d-983e2c8b7ec1" providerId="ADAL" clId="{52AACA0D-9CF6-4152-8AA6-053B8774AC7D}" dt="2023-10-19T10:36:01.102" v="17158" actId="26606"/>
        <pc:sldMkLst>
          <pc:docMk/>
          <pc:sldMk cId="2981814047" sldId="283"/>
        </pc:sldMkLst>
        <pc:spChg chg="mod">
          <ac:chgData name="Natalie Savelsbergh | Vrije Akademie Parkstad" userId="fec8cf44-2fc3-48b5-a94d-983e2c8b7ec1" providerId="ADAL" clId="{52AACA0D-9CF6-4152-8AA6-053B8774AC7D}" dt="2023-10-19T10:36:01.102" v="17158" actId="26606"/>
          <ac:spMkLst>
            <pc:docMk/>
            <pc:sldMk cId="2981814047" sldId="283"/>
            <ac:spMk id="2" creationId="{EB95F5AA-6E5A-9E5F-814D-D64ACEDEC119}"/>
          </ac:spMkLst>
        </pc:spChg>
        <pc:spChg chg="mod">
          <ac:chgData name="Natalie Savelsbergh | Vrije Akademie Parkstad" userId="fec8cf44-2fc3-48b5-a94d-983e2c8b7ec1" providerId="ADAL" clId="{52AACA0D-9CF6-4152-8AA6-053B8774AC7D}" dt="2023-10-19T10:36:01.102" v="17158" actId="26606"/>
          <ac:spMkLst>
            <pc:docMk/>
            <pc:sldMk cId="2981814047" sldId="283"/>
            <ac:spMk id="3" creationId="{A1449D2D-8934-CD40-4F3E-B3B1D568A82E}"/>
          </ac:spMkLst>
        </pc:spChg>
        <pc:spChg chg="add">
          <ac:chgData name="Natalie Savelsbergh | Vrije Akademie Parkstad" userId="fec8cf44-2fc3-48b5-a94d-983e2c8b7ec1" providerId="ADAL" clId="{52AACA0D-9CF6-4152-8AA6-053B8774AC7D}" dt="2023-10-19T10:36:01.102" v="17158" actId="26606"/>
          <ac:spMkLst>
            <pc:docMk/>
            <pc:sldMk cId="2981814047" sldId="283"/>
            <ac:spMk id="8" creationId="{1BB867FF-FC45-48F7-8104-F89BE54909F1}"/>
          </ac:spMkLst>
        </pc:spChg>
        <pc:spChg chg="add">
          <ac:chgData name="Natalie Savelsbergh | Vrije Akademie Parkstad" userId="fec8cf44-2fc3-48b5-a94d-983e2c8b7ec1" providerId="ADAL" clId="{52AACA0D-9CF6-4152-8AA6-053B8774AC7D}" dt="2023-10-19T10:36:01.102" v="17158" actId="26606"/>
          <ac:spMkLst>
            <pc:docMk/>
            <pc:sldMk cId="2981814047" sldId="283"/>
            <ac:spMk id="10" creationId="{8BB56887-D0D5-4F0C-9E19-7247EB83C8B7}"/>
          </ac:spMkLst>
        </pc:spChg>
        <pc:spChg chg="add">
          <ac:chgData name="Natalie Savelsbergh | Vrije Akademie Parkstad" userId="fec8cf44-2fc3-48b5-a94d-983e2c8b7ec1" providerId="ADAL" clId="{52AACA0D-9CF6-4152-8AA6-053B8774AC7D}" dt="2023-10-19T10:36:01.102" v="17158" actId="26606"/>
          <ac:spMkLst>
            <pc:docMk/>
            <pc:sldMk cId="2981814047" sldId="283"/>
            <ac:spMk id="12" creationId="{081E4A58-353D-44AE-B2FC-2A74E2E400F7}"/>
          </ac:spMkLst>
        </pc:spChg>
      </pc:sldChg>
      <pc:sldChg chg="addSp delSp modSp add mod">
        <pc:chgData name="Natalie Savelsbergh | Vrije Akademie Parkstad" userId="fec8cf44-2fc3-48b5-a94d-983e2c8b7ec1" providerId="ADAL" clId="{52AACA0D-9CF6-4152-8AA6-053B8774AC7D}" dt="2023-10-19T10:40:37.337" v="17242" actId="26606"/>
        <pc:sldMkLst>
          <pc:docMk/>
          <pc:sldMk cId="271854042" sldId="284"/>
        </pc:sldMkLst>
        <pc:spChg chg="mod">
          <ac:chgData name="Natalie Savelsbergh | Vrije Akademie Parkstad" userId="fec8cf44-2fc3-48b5-a94d-983e2c8b7ec1" providerId="ADAL" clId="{52AACA0D-9CF6-4152-8AA6-053B8774AC7D}" dt="2023-10-19T10:40:37.337" v="17242" actId="26606"/>
          <ac:spMkLst>
            <pc:docMk/>
            <pc:sldMk cId="271854042" sldId="284"/>
            <ac:spMk id="2" creationId="{EB95F5AA-6E5A-9E5F-814D-D64ACEDEC119}"/>
          </ac:spMkLst>
        </pc:spChg>
        <pc:spChg chg="del mod">
          <ac:chgData name="Natalie Savelsbergh | Vrije Akademie Parkstad" userId="fec8cf44-2fc3-48b5-a94d-983e2c8b7ec1" providerId="ADAL" clId="{52AACA0D-9CF6-4152-8AA6-053B8774AC7D}" dt="2023-10-19T10:40:37.337" v="17242" actId="26606"/>
          <ac:spMkLst>
            <pc:docMk/>
            <pc:sldMk cId="271854042" sldId="284"/>
            <ac:spMk id="3" creationId="{A1449D2D-8934-CD40-4F3E-B3B1D568A82E}"/>
          </ac:spMkLst>
        </pc:spChg>
        <pc:spChg chg="add del">
          <ac:chgData name="Natalie Savelsbergh | Vrije Akademie Parkstad" userId="fec8cf44-2fc3-48b5-a94d-983e2c8b7ec1" providerId="ADAL" clId="{52AACA0D-9CF6-4152-8AA6-053B8774AC7D}" dt="2023-10-19T10:40:37.337" v="17242" actId="26606"/>
          <ac:spMkLst>
            <pc:docMk/>
            <pc:sldMk cId="271854042" sldId="284"/>
            <ac:spMk id="8" creationId="{777A147A-9ED8-46B4-8660-1B3C2AA880B5}"/>
          </ac:spMkLst>
        </pc:spChg>
        <pc:spChg chg="add del">
          <ac:chgData name="Natalie Savelsbergh | Vrije Akademie Parkstad" userId="fec8cf44-2fc3-48b5-a94d-983e2c8b7ec1" providerId="ADAL" clId="{52AACA0D-9CF6-4152-8AA6-053B8774AC7D}" dt="2023-10-19T10:40:37.337" v="17242" actId="26606"/>
          <ac:spMkLst>
            <pc:docMk/>
            <pc:sldMk cId="271854042" sldId="284"/>
            <ac:spMk id="10" creationId="{5D6C15A0-C087-4593-8414-2B4EC1CDC3DE}"/>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15" creationId="{F837543A-6020-4505-A233-C9DB4BF74011}"/>
          </ac:spMkLst>
        </pc:spChg>
        <pc:spChg chg="add">
          <ac:chgData name="Natalie Savelsbergh | Vrije Akademie Parkstad" userId="fec8cf44-2fc3-48b5-a94d-983e2c8b7ec1" providerId="ADAL" clId="{52AACA0D-9CF6-4152-8AA6-053B8774AC7D}" dt="2023-10-19T10:40:37.337" v="17242" actId="26606"/>
          <ac:spMkLst>
            <pc:docMk/>
            <pc:sldMk cId="271854042" sldId="284"/>
            <ac:spMk id="16" creationId="{9B7AD9F6-8CE7-4299-8FC6-328F4DCD3FF9}"/>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17" creationId="{35B16301-FB18-48BA-A6DD-C37CAF6F9A18}"/>
          </ac:spMkLst>
        </pc:spChg>
        <pc:spChg chg="add">
          <ac:chgData name="Natalie Savelsbergh | Vrije Akademie Parkstad" userId="fec8cf44-2fc3-48b5-a94d-983e2c8b7ec1" providerId="ADAL" clId="{52AACA0D-9CF6-4152-8AA6-053B8774AC7D}" dt="2023-10-19T10:40:37.337" v="17242" actId="26606"/>
          <ac:spMkLst>
            <pc:docMk/>
            <pc:sldMk cId="271854042" sldId="284"/>
            <ac:spMk id="18" creationId="{82580482-BA80-420A-8A05-C58E97F26B21}"/>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19" creationId="{C3C0D90E-074A-4F52-9B11-B52BEF4BCBE5}"/>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21" creationId="{CABBD4C1-E6F8-46F6-8152-A8A97490BF4D}"/>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23" creationId="{83BA5EF5-1FE9-4BF9-83BB-269BCDDF6156}"/>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27" creationId="{88853921-7BC9-4BDE-ACAB-133C683C82D6}"/>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29" creationId="{09192968-3AE7-4470-A61C-97294BB92731}"/>
          </ac:spMkLst>
        </pc:spChg>
        <pc:spChg chg="add del">
          <ac:chgData name="Natalie Savelsbergh | Vrije Akademie Parkstad" userId="fec8cf44-2fc3-48b5-a94d-983e2c8b7ec1" providerId="ADAL" clId="{52AACA0D-9CF6-4152-8AA6-053B8774AC7D}" dt="2023-10-19T10:40:29.940" v="17239" actId="26606"/>
          <ac:spMkLst>
            <pc:docMk/>
            <pc:sldMk cId="271854042" sldId="284"/>
            <ac:spMk id="31" creationId="{3AB72E55-43E4-4356-BFE8-E2102CB0B505}"/>
          </ac:spMkLst>
        </pc:spChg>
        <pc:spChg chg="add del">
          <ac:chgData name="Natalie Savelsbergh | Vrije Akademie Parkstad" userId="fec8cf44-2fc3-48b5-a94d-983e2c8b7ec1" providerId="ADAL" clId="{52AACA0D-9CF6-4152-8AA6-053B8774AC7D}" dt="2023-10-19T10:40:37.321" v="17241" actId="26606"/>
          <ac:spMkLst>
            <pc:docMk/>
            <pc:sldMk cId="271854042" sldId="284"/>
            <ac:spMk id="33" creationId="{081EA652-8C6A-4E69-BEB9-170809474553}"/>
          </ac:spMkLst>
        </pc:spChg>
        <pc:spChg chg="add del">
          <ac:chgData name="Natalie Savelsbergh | Vrije Akademie Parkstad" userId="fec8cf44-2fc3-48b5-a94d-983e2c8b7ec1" providerId="ADAL" clId="{52AACA0D-9CF6-4152-8AA6-053B8774AC7D}" dt="2023-10-19T10:40:37.321" v="17241" actId="26606"/>
          <ac:spMkLst>
            <pc:docMk/>
            <pc:sldMk cId="271854042" sldId="284"/>
            <ac:spMk id="34" creationId="{5298780A-33B9-4EA2-8F67-DE68AD62841B}"/>
          </ac:spMkLst>
        </pc:spChg>
        <pc:spChg chg="add del">
          <ac:chgData name="Natalie Savelsbergh | Vrije Akademie Parkstad" userId="fec8cf44-2fc3-48b5-a94d-983e2c8b7ec1" providerId="ADAL" clId="{52AACA0D-9CF6-4152-8AA6-053B8774AC7D}" dt="2023-10-19T10:40:37.321" v="17241" actId="26606"/>
          <ac:spMkLst>
            <pc:docMk/>
            <pc:sldMk cId="271854042" sldId="284"/>
            <ac:spMk id="35" creationId="{7F488E8B-4E1E-4402-8935-D4E6C02615C7}"/>
          </ac:spMkLst>
        </pc:spChg>
        <pc:picChg chg="add">
          <ac:chgData name="Natalie Savelsbergh | Vrije Akademie Parkstad" userId="fec8cf44-2fc3-48b5-a94d-983e2c8b7ec1" providerId="ADAL" clId="{52AACA0D-9CF6-4152-8AA6-053B8774AC7D}" dt="2023-10-19T10:40:37.337" v="17242" actId="26606"/>
          <ac:picMkLst>
            <pc:docMk/>
            <pc:sldMk cId="271854042" sldId="284"/>
            <ac:picMk id="12" creationId="{BBFFD75D-6158-065F-1058-8C524637AFD2}"/>
          </ac:picMkLst>
        </pc:picChg>
        <pc:cxnChg chg="add del">
          <ac:chgData name="Natalie Savelsbergh | Vrije Akademie Parkstad" userId="fec8cf44-2fc3-48b5-a94d-983e2c8b7ec1" providerId="ADAL" clId="{52AACA0D-9CF6-4152-8AA6-053B8774AC7D}" dt="2023-10-19T10:40:29.940" v="17239" actId="26606"/>
          <ac:cxnSpMkLst>
            <pc:docMk/>
            <pc:sldMk cId="271854042" sldId="284"/>
            <ac:cxnSpMk id="25" creationId="{4B3BCACB-5880-460B-9606-8C433A9AF99D}"/>
          </ac:cxnSpMkLst>
        </pc:cxnChg>
        <pc:cxnChg chg="add del">
          <ac:chgData name="Natalie Savelsbergh | Vrije Akademie Parkstad" userId="fec8cf44-2fc3-48b5-a94d-983e2c8b7ec1" providerId="ADAL" clId="{52AACA0D-9CF6-4152-8AA6-053B8774AC7D}" dt="2023-10-19T10:40:37.321" v="17241" actId="26606"/>
          <ac:cxnSpMkLst>
            <pc:docMk/>
            <pc:sldMk cId="271854042" sldId="284"/>
            <ac:cxnSpMk id="36" creationId="{23AAC9B5-8015-485C-ACF9-A750390E9A56}"/>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2B373-77FC-4B4B-A9EF-F9B446FAC00C}"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53480E00-91EF-4DA2-BAC7-529E0A34C0B8}">
      <dgm:prSet/>
      <dgm:spPr/>
      <dgm:t>
        <a:bodyPr/>
        <a:lstStyle/>
        <a:p>
          <a:r>
            <a:rPr lang="nl-NL"/>
            <a:t>Missie: Samen op pad met grote verscheidenheid mensen om dingen te maken en te beleven</a:t>
          </a:r>
          <a:endParaRPr lang="en-US"/>
        </a:p>
      </dgm:t>
    </dgm:pt>
    <dgm:pt modelId="{254F5F5A-EB6D-4AF3-88B3-ABA48D764500}" type="parTrans" cxnId="{8985A06E-79CA-4A3D-BF63-43AFD7D0041D}">
      <dgm:prSet/>
      <dgm:spPr/>
      <dgm:t>
        <a:bodyPr/>
        <a:lstStyle/>
        <a:p>
          <a:endParaRPr lang="en-US"/>
        </a:p>
      </dgm:t>
    </dgm:pt>
    <dgm:pt modelId="{B7A924FD-4C46-483E-9B2E-0E3F900383BC}" type="sibTrans" cxnId="{8985A06E-79CA-4A3D-BF63-43AFD7D0041D}">
      <dgm:prSet/>
      <dgm:spPr/>
      <dgm:t>
        <a:bodyPr/>
        <a:lstStyle/>
        <a:p>
          <a:endParaRPr lang="en-US"/>
        </a:p>
      </dgm:t>
    </dgm:pt>
    <dgm:pt modelId="{F5BE70C0-C401-41CF-8242-A7D773C2039D}">
      <dgm:prSet/>
      <dgm:spPr/>
      <dgm:t>
        <a:bodyPr/>
        <a:lstStyle/>
        <a:p>
          <a:r>
            <a:rPr lang="nl-NL"/>
            <a:t>Centraal educatie in beeldende taal, actief en reflectief</a:t>
          </a:r>
          <a:endParaRPr lang="en-US"/>
        </a:p>
      </dgm:t>
    </dgm:pt>
    <dgm:pt modelId="{3E55866F-D531-4773-AF97-A8B11E8BE640}" type="parTrans" cxnId="{0CBE9BD5-67B7-4497-ADE8-8B69B4CABC93}">
      <dgm:prSet/>
      <dgm:spPr/>
      <dgm:t>
        <a:bodyPr/>
        <a:lstStyle/>
        <a:p>
          <a:endParaRPr lang="en-US"/>
        </a:p>
      </dgm:t>
    </dgm:pt>
    <dgm:pt modelId="{23EF4E52-97D1-42BC-9D43-B52CECA2C73D}" type="sibTrans" cxnId="{0CBE9BD5-67B7-4497-ADE8-8B69B4CABC93}">
      <dgm:prSet/>
      <dgm:spPr/>
      <dgm:t>
        <a:bodyPr/>
        <a:lstStyle/>
        <a:p>
          <a:endParaRPr lang="en-US"/>
        </a:p>
      </dgm:t>
    </dgm:pt>
    <dgm:pt modelId="{F89C3B71-8C93-4317-ADC2-924987662F69}">
      <dgm:prSet/>
      <dgm:spPr/>
      <dgm:t>
        <a:bodyPr/>
        <a:lstStyle/>
        <a:p>
          <a:r>
            <a:rPr lang="nl-NL"/>
            <a:t>Iedereen kan instappen en technieken/vaardigheden leren in beeldende taal en persoonlijk groeien</a:t>
          </a:r>
          <a:endParaRPr lang="en-US"/>
        </a:p>
      </dgm:t>
    </dgm:pt>
    <dgm:pt modelId="{463DF036-8EFD-4899-A173-BBBDEA2485FE}" type="parTrans" cxnId="{A3B8EC3C-2059-4837-9E14-2156C7C8C814}">
      <dgm:prSet/>
      <dgm:spPr/>
      <dgm:t>
        <a:bodyPr/>
        <a:lstStyle/>
        <a:p>
          <a:endParaRPr lang="en-US"/>
        </a:p>
      </dgm:t>
    </dgm:pt>
    <dgm:pt modelId="{67ADBA75-8B48-4854-9C3E-148FB896233D}" type="sibTrans" cxnId="{A3B8EC3C-2059-4837-9E14-2156C7C8C814}">
      <dgm:prSet/>
      <dgm:spPr/>
      <dgm:t>
        <a:bodyPr/>
        <a:lstStyle/>
        <a:p>
          <a:endParaRPr lang="en-US"/>
        </a:p>
      </dgm:t>
    </dgm:pt>
    <dgm:pt modelId="{B56F49A8-050E-45D0-8E2E-EC6E5EA4D824}">
      <dgm:prSet/>
      <dgm:spPr/>
      <dgm:t>
        <a:bodyPr/>
        <a:lstStyle/>
        <a:p>
          <a:r>
            <a:rPr lang="nl-NL"/>
            <a:t>Visie: grote groepen inwoners bereiken door samenwerking met partners (onderwijs, zorg, gemeenten, welzijn)</a:t>
          </a:r>
          <a:endParaRPr lang="en-US"/>
        </a:p>
      </dgm:t>
    </dgm:pt>
    <dgm:pt modelId="{E7820B1B-63CC-47DF-B1C1-5065C3A2B091}" type="parTrans" cxnId="{D8F6BBED-4775-49F6-B80D-A7823AB6A662}">
      <dgm:prSet/>
      <dgm:spPr/>
      <dgm:t>
        <a:bodyPr/>
        <a:lstStyle/>
        <a:p>
          <a:endParaRPr lang="en-US"/>
        </a:p>
      </dgm:t>
    </dgm:pt>
    <dgm:pt modelId="{FE5EBE82-6238-4BCE-8CC0-00AA6A3471F2}" type="sibTrans" cxnId="{D8F6BBED-4775-49F6-B80D-A7823AB6A662}">
      <dgm:prSet/>
      <dgm:spPr/>
      <dgm:t>
        <a:bodyPr/>
        <a:lstStyle/>
        <a:p>
          <a:endParaRPr lang="en-US"/>
        </a:p>
      </dgm:t>
    </dgm:pt>
    <dgm:pt modelId="{D814DCA4-A927-4F48-A8D0-EE67EADA0B4B}">
      <dgm:prSet/>
      <dgm:spPr/>
      <dgm:t>
        <a:bodyPr/>
        <a:lstStyle/>
        <a:p>
          <a:r>
            <a:rPr lang="nl-NL"/>
            <a:t>Mede invulling aan lokale beleid cultuur, welzijn en participatie; meer inclusie; vap community</a:t>
          </a:r>
          <a:endParaRPr lang="en-US"/>
        </a:p>
      </dgm:t>
    </dgm:pt>
    <dgm:pt modelId="{9BF0E0C8-CC27-450C-A7A7-9409621C1211}" type="parTrans" cxnId="{03D926D9-F86C-47DA-86BA-A040466722DE}">
      <dgm:prSet/>
      <dgm:spPr/>
      <dgm:t>
        <a:bodyPr/>
        <a:lstStyle/>
        <a:p>
          <a:endParaRPr lang="en-US"/>
        </a:p>
      </dgm:t>
    </dgm:pt>
    <dgm:pt modelId="{B5E2864E-9050-4358-9A44-D04AE08317AE}" type="sibTrans" cxnId="{03D926D9-F86C-47DA-86BA-A040466722DE}">
      <dgm:prSet/>
      <dgm:spPr/>
      <dgm:t>
        <a:bodyPr/>
        <a:lstStyle/>
        <a:p>
          <a:endParaRPr lang="en-US"/>
        </a:p>
      </dgm:t>
    </dgm:pt>
    <dgm:pt modelId="{0E18058E-E1CE-4FC9-8B7F-1427E68400DA}">
      <dgm:prSet/>
      <dgm:spPr/>
      <dgm:t>
        <a:bodyPr/>
        <a:lstStyle/>
        <a:p>
          <a:r>
            <a:rPr lang="nl-NL"/>
            <a:t>Inspelen lokale thema’s zoals eenzaamheid, armoede, positieve gezondheid, leefstijl </a:t>
          </a:r>
          <a:endParaRPr lang="en-US"/>
        </a:p>
      </dgm:t>
    </dgm:pt>
    <dgm:pt modelId="{C4C20B4A-A201-4682-8D7A-718ECA768881}" type="parTrans" cxnId="{0B7D44F1-98B3-4267-B256-44F10400DC9E}">
      <dgm:prSet/>
      <dgm:spPr/>
      <dgm:t>
        <a:bodyPr/>
        <a:lstStyle/>
        <a:p>
          <a:endParaRPr lang="en-US"/>
        </a:p>
      </dgm:t>
    </dgm:pt>
    <dgm:pt modelId="{469C3A4A-C917-42F5-B189-F13C74FA95EB}" type="sibTrans" cxnId="{0B7D44F1-98B3-4267-B256-44F10400DC9E}">
      <dgm:prSet/>
      <dgm:spPr/>
      <dgm:t>
        <a:bodyPr/>
        <a:lstStyle/>
        <a:p>
          <a:endParaRPr lang="en-US"/>
        </a:p>
      </dgm:t>
    </dgm:pt>
    <dgm:pt modelId="{00526BA1-7E9B-48AE-8586-43491ECEF2DC}" type="pres">
      <dgm:prSet presAssocID="{D5C2B373-77FC-4B4B-A9EF-F9B446FAC00C}" presName="vert0" presStyleCnt="0">
        <dgm:presLayoutVars>
          <dgm:dir/>
          <dgm:animOne val="branch"/>
          <dgm:animLvl val="lvl"/>
        </dgm:presLayoutVars>
      </dgm:prSet>
      <dgm:spPr/>
    </dgm:pt>
    <dgm:pt modelId="{1E07BA1B-2BB6-496D-A740-CB5053CB75EA}" type="pres">
      <dgm:prSet presAssocID="{53480E00-91EF-4DA2-BAC7-529E0A34C0B8}" presName="thickLine" presStyleLbl="alignNode1" presStyleIdx="0" presStyleCnt="6"/>
      <dgm:spPr/>
    </dgm:pt>
    <dgm:pt modelId="{B84BCEAE-3134-4AD6-A219-7E66213C8A93}" type="pres">
      <dgm:prSet presAssocID="{53480E00-91EF-4DA2-BAC7-529E0A34C0B8}" presName="horz1" presStyleCnt="0"/>
      <dgm:spPr/>
    </dgm:pt>
    <dgm:pt modelId="{A6519097-1938-4EA2-B1AA-EE6FF2FC63CE}" type="pres">
      <dgm:prSet presAssocID="{53480E00-91EF-4DA2-BAC7-529E0A34C0B8}" presName="tx1" presStyleLbl="revTx" presStyleIdx="0" presStyleCnt="6"/>
      <dgm:spPr/>
    </dgm:pt>
    <dgm:pt modelId="{991C21F9-AFCE-4204-943F-D11DFA534D39}" type="pres">
      <dgm:prSet presAssocID="{53480E00-91EF-4DA2-BAC7-529E0A34C0B8}" presName="vert1" presStyleCnt="0"/>
      <dgm:spPr/>
    </dgm:pt>
    <dgm:pt modelId="{C63490CF-F916-48C3-8DBA-93473BB6A02F}" type="pres">
      <dgm:prSet presAssocID="{F5BE70C0-C401-41CF-8242-A7D773C2039D}" presName="thickLine" presStyleLbl="alignNode1" presStyleIdx="1" presStyleCnt="6"/>
      <dgm:spPr/>
    </dgm:pt>
    <dgm:pt modelId="{CFFF7CD0-76A2-41FF-AD62-A8EC80FDD923}" type="pres">
      <dgm:prSet presAssocID="{F5BE70C0-C401-41CF-8242-A7D773C2039D}" presName="horz1" presStyleCnt="0"/>
      <dgm:spPr/>
    </dgm:pt>
    <dgm:pt modelId="{A07C35F9-30E3-4E67-B3FA-E78B6F401E8B}" type="pres">
      <dgm:prSet presAssocID="{F5BE70C0-C401-41CF-8242-A7D773C2039D}" presName="tx1" presStyleLbl="revTx" presStyleIdx="1" presStyleCnt="6"/>
      <dgm:spPr/>
    </dgm:pt>
    <dgm:pt modelId="{088E3220-E5A2-438F-8225-F3F2A93F0FBE}" type="pres">
      <dgm:prSet presAssocID="{F5BE70C0-C401-41CF-8242-A7D773C2039D}" presName="vert1" presStyleCnt="0"/>
      <dgm:spPr/>
    </dgm:pt>
    <dgm:pt modelId="{C2038055-5158-4920-8203-A6046F4D3DFF}" type="pres">
      <dgm:prSet presAssocID="{F89C3B71-8C93-4317-ADC2-924987662F69}" presName="thickLine" presStyleLbl="alignNode1" presStyleIdx="2" presStyleCnt="6"/>
      <dgm:spPr/>
    </dgm:pt>
    <dgm:pt modelId="{895C47F4-DE81-4550-86C2-458DF2704C87}" type="pres">
      <dgm:prSet presAssocID="{F89C3B71-8C93-4317-ADC2-924987662F69}" presName="horz1" presStyleCnt="0"/>
      <dgm:spPr/>
    </dgm:pt>
    <dgm:pt modelId="{D5E6E362-43FB-430F-A22E-8055D80043C0}" type="pres">
      <dgm:prSet presAssocID="{F89C3B71-8C93-4317-ADC2-924987662F69}" presName="tx1" presStyleLbl="revTx" presStyleIdx="2" presStyleCnt="6"/>
      <dgm:spPr/>
    </dgm:pt>
    <dgm:pt modelId="{158C93A0-B96E-4654-80EB-0952DBB5ACD6}" type="pres">
      <dgm:prSet presAssocID="{F89C3B71-8C93-4317-ADC2-924987662F69}" presName="vert1" presStyleCnt="0"/>
      <dgm:spPr/>
    </dgm:pt>
    <dgm:pt modelId="{F837B4F3-2484-4CB2-8FC0-5AB60C329794}" type="pres">
      <dgm:prSet presAssocID="{B56F49A8-050E-45D0-8E2E-EC6E5EA4D824}" presName="thickLine" presStyleLbl="alignNode1" presStyleIdx="3" presStyleCnt="6"/>
      <dgm:spPr/>
    </dgm:pt>
    <dgm:pt modelId="{8004CE05-13DA-4469-8FA1-EB4EA2FC9B86}" type="pres">
      <dgm:prSet presAssocID="{B56F49A8-050E-45D0-8E2E-EC6E5EA4D824}" presName="horz1" presStyleCnt="0"/>
      <dgm:spPr/>
    </dgm:pt>
    <dgm:pt modelId="{C43FFC20-1344-4FFB-B27F-DBE65B3DCF89}" type="pres">
      <dgm:prSet presAssocID="{B56F49A8-050E-45D0-8E2E-EC6E5EA4D824}" presName="tx1" presStyleLbl="revTx" presStyleIdx="3" presStyleCnt="6"/>
      <dgm:spPr/>
    </dgm:pt>
    <dgm:pt modelId="{CF853EE7-0587-4DA7-8DEC-FDC38EFA8399}" type="pres">
      <dgm:prSet presAssocID="{B56F49A8-050E-45D0-8E2E-EC6E5EA4D824}" presName="vert1" presStyleCnt="0"/>
      <dgm:spPr/>
    </dgm:pt>
    <dgm:pt modelId="{9C97ADC5-335B-4EB9-AD56-20603E9A93C4}" type="pres">
      <dgm:prSet presAssocID="{D814DCA4-A927-4F48-A8D0-EE67EADA0B4B}" presName="thickLine" presStyleLbl="alignNode1" presStyleIdx="4" presStyleCnt="6"/>
      <dgm:spPr/>
    </dgm:pt>
    <dgm:pt modelId="{29720674-3099-4A23-95A4-E07D201B5E6A}" type="pres">
      <dgm:prSet presAssocID="{D814DCA4-A927-4F48-A8D0-EE67EADA0B4B}" presName="horz1" presStyleCnt="0"/>
      <dgm:spPr/>
    </dgm:pt>
    <dgm:pt modelId="{32CA240D-724E-44D9-8E97-33B25356C9A0}" type="pres">
      <dgm:prSet presAssocID="{D814DCA4-A927-4F48-A8D0-EE67EADA0B4B}" presName="tx1" presStyleLbl="revTx" presStyleIdx="4" presStyleCnt="6"/>
      <dgm:spPr/>
    </dgm:pt>
    <dgm:pt modelId="{453C5F74-EC97-481D-AB27-6C1405AEF84A}" type="pres">
      <dgm:prSet presAssocID="{D814DCA4-A927-4F48-A8D0-EE67EADA0B4B}" presName="vert1" presStyleCnt="0"/>
      <dgm:spPr/>
    </dgm:pt>
    <dgm:pt modelId="{643B1269-B673-44F0-8BFF-6777B9F5861D}" type="pres">
      <dgm:prSet presAssocID="{0E18058E-E1CE-4FC9-8B7F-1427E68400DA}" presName="thickLine" presStyleLbl="alignNode1" presStyleIdx="5" presStyleCnt="6"/>
      <dgm:spPr/>
    </dgm:pt>
    <dgm:pt modelId="{47D189D9-8DBF-4907-BF6D-BD22992C0530}" type="pres">
      <dgm:prSet presAssocID="{0E18058E-E1CE-4FC9-8B7F-1427E68400DA}" presName="horz1" presStyleCnt="0"/>
      <dgm:spPr/>
    </dgm:pt>
    <dgm:pt modelId="{DB6FFA7E-B723-4DB7-9233-9A1130230809}" type="pres">
      <dgm:prSet presAssocID="{0E18058E-E1CE-4FC9-8B7F-1427E68400DA}" presName="tx1" presStyleLbl="revTx" presStyleIdx="5" presStyleCnt="6"/>
      <dgm:spPr/>
    </dgm:pt>
    <dgm:pt modelId="{BD7D1F57-F876-43E7-91E8-FD35A805E871}" type="pres">
      <dgm:prSet presAssocID="{0E18058E-E1CE-4FC9-8B7F-1427E68400DA}" presName="vert1" presStyleCnt="0"/>
      <dgm:spPr/>
    </dgm:pt>
  </dgm:ptLst>
  <dgm:cxnLst>
    <dgm:cxn modelId="{714ECE37-7BF2-4DB9-AF78-FE774CD5009A}" type="presOf" srcId="{0E18058E-E1CE-4FC9-8B7F-1427E68400DA}" destId="{DB6FFA7E-B723-4DB7-9233-9A1130230809}" srcOrd="0" destOrd="0" presId="urn:microsoft.com/office/officeart/2008/layout/LinedList"/>
    <dgm:cxn modelId="{9E953B38-6C91-4715-ACAC-FDD7E7A3D2B8}" type="presOf" srcId="{D814DCA4-A927-4F48-A8D0-EE67EADA0B4B}" destId="{32CA240D-724E-44D9-8E97-33B25356C9A0}" srcOrd="0" destOrd="0" presId="urn:microsoft.com/office/officeart/2008/layout/LinedList"/>
    <dgm:cxn modelId="{A3B8EC3C-2059-4837-9E14-2156C7C8C814}" srcId="{D5C2B373-77FC-4B4B-A9EF-F9B446FAC00C}" destId="{F89C3B71-8C93-4317-ADC2-924987662F69}" srcOrd="2" destOrd="0" parTransId="{463DF036-8EFD-4899-A173-BBBDEA2485FE}" sibTransId="{67ADBA75-8B48-4854-9C3E-148FB896233D}"/>
    <dgm:cxn modelId="{F71A7D66-541B-4097-A324-D3DB24F4B83A}" type="presOf" srcId="{B56F49A8-050E-45D0-8E2E-EC6E5EA4D824}" destId="{C43FFC20-1344-4FFB-B27F-DBE65B3DCF89}" srcOrd="0" destOrd="0" presId="urn:microsoft.com/office/officeart/2008/layout/LinedList"/>
    <dgm:cxn modelId="{8985A06E-79CA-4A3D-BF63-43AFD7D0041D}" srcId="{D5C2B373-77FC-4B4B-A9EF-F9B446FAC00C}" destId="{53480E00-91EF-4DA2-BAC7-529E0A34C0B8}" srcOrd="0" destOrd="0" parTransId="{254F5F5A-EB6D-4AF3-88B3-ABA48D764500}" sibTransId="{B7A924FD-4C46-483E-9B2E-0E3F900383BC}"/>
    <dgm:cxn modelId="{AF6FD57A-0EAF-491C-8071-CD7DAB57152C}" type="presOf" srcId="{F89C3B71-8C93-4317-ADC2-924987662F69}" destId="{D5E6E362-43FB-430F-A22E-8055D80043C0}" srcOrd="0" destOrd="0" presId="urn:microsoft.com/office/officeart/2008/layout/LinedList"/>
    <dgm:cxn modelId="{747241A4-3628-4301-B5E0-79AD6151C164}" type="presOf" srcId="{53480E00-91EF-4DA2-BAC7-529E0A34C0B8}" destId="{A6519097-1938-4EA2-B1AA-EE6FF2FC63CE}" srcOrd="0" destOrd="0" presId="urn:microsoft.com/office/officeart/2008/layout/LinedList"/>
    <dgm:cxn modelId="{0CBE9BD5-67B7-4497-ADE8-8B69B4CABC93}" srcId="{D5C2B373-77FC-4B4B-A9EF-F9B446FAC00C}" destId="{F5BE70C0-C401-41CF-8242-A7D773C2039D}" srcOrd="1" destOrd="0" parTransId="{3E55866F-D531-4773-AF97-A8B11E8BE640}" sibTransId="{23EF4E52-97D1-42BC-9D43-B52CECA2C73D}"/>
    <dgm:cxn modelId="{03D926D9-F86C-47DA-86BA-A040466722DE}" srcId="{D5C2B373-77FC-4B4B-A9EF-F9B446FAC00C}" destId="{D814DCA4-A927-4F48-A8D0-EE67EADA0B4B}" srcOrd="4" destOrd="0" parTransId="{9BF0E0C8-CC27-450C-A7A7-9409621C1211}" sibTransId="{B5E2864E-9050-4358-9A44-D04AE08317AE}"/>
    <dgm:cxn modelId="{D8F6BBED-4775-49F6-B80D-A7823AB6A662}" srcId="{D5C2B373-77FC-4B4B-A9EF-F9B446FAC00C}" destId="{B56F49A8-050E-45D0-8E2E-EC6E5EA4D824}" srcOrd="3" destOrd="0" parTransId="{E7820B1B-63CC-47DF-B1C1-5065C3A2B091}" sibTransId="{FE5EBE82-6238-4BCE-8CC0-00AA6A3471F2}"/>
    <dgm:cxn modelId="{0B7D44F1-98B3-4267-B256-44F10400DC9E}" srcId="{D5C2B373-77FC-4B4B-A9EF-F9B446FAC00C}" destId="{0E18058E-E1CE-4FC9-8B7F-1427E68400DA}" srcOrd="5" destOrd="0" parTransId="{C4C20B4A-A201-4682-8D7A-718ECA768881}" sibTransId="{469C3A4A-C917-42F5-B189-F13C74FA95EB}"/>
    <dgm:cxn modelId="{45403AFC-D6BF-4DFD-A4A7-AF8FDC33D25D}" type="presOf" srcId="{F5BE70C0-C401-41CF-8242-A7D773C2039D}" destId="{A07C35F9-30E3-4E67-B3FA-E78B6F401E8B}" srcOrd="0" destOrd="0" presId="urn:microsoft.com/office/officeart/2008/layout/LinedList"/>
    <dgm:cxn modelId="{A0EDFFFC-69B6-49E2-8D43-0B659C931F3B}" type="presOf" srcId="{D5C2B373-77FC-4B4B-A9EF-F9B446FAC00C}" destId="{00526BA1-7E9B-48AE-8586-43491ECEF2DC}" srcOrd="0" destOrd="0" presId="urn:microsoft.com/office/officeart/2008/layout/LinedList"/>
    <dgm:cxn modelId="{825ACAB6-DB4F-43D1-903B-30B46099DF55}" type="presParOf" srcId="{00526BA1-7E9B-48AE-8586-43491ECEF2DC}" destId="{1E07BA1B-2BB6-496D-A740-CB5053CB75EA}" srcOrd="0" destOrd="0" presId="urn:microsoft.com/office/officeart/2008/layout/LinedList"/>
    <dgm:cxn modelId="{7DDA2F59-A340-4CF1-85E2-5A6F6BF05AD4}" type="presParOf" srcId="{00526BA1-7E9B-48AE-8586-43491ECEF2DC}" destId="{B84BCEAE-3134-4AD6-A219-7E66213C8A93}" srcOrd="1" destOrd="0" presId="urn:microsoft.com/office/officeart/2008/layout/LinedList"/>
    <dgm:cxn modelId="{B0B72ED7-1486-4ED4-AD94-50E6972583EE}" type="presParOf" srcId="{B84BCEAE-3134-4AD6-A219-7E66213C8A93}" destId="{A6519097-1938-4EA2-B1AA-EE6FF2FC63CE}" srcOrd="0" destOrd="0" presId="urn:microsoft.com/office/officeart/2008/layout/LinedList"/>
    <dgm:cxn modelId="{E337AE0F-FA2D-4632-9BB4-6732611215C9}" type="presParOf" srcId="{B84BCEAE-3134-4AD6-A219-7E66213C8A93}" destId="{991C21F9-AFCE-4204-943F-D11DFA534D39}" srcOrd="1" destOrd="0" presId="urn:microsoft.com/office/officeart/2008/layout/LinedList"/>
    <dgm:cxn modelId="{5D0382EA-8DE0-4D0C-B330-F0D3814B6DCF}" type="presParOf" srcId="{00526BA1-7E9B-48AE-8586-43491ECEF2DC}" destId="{C63490CF-F916-48C3-8DBA-93473BB6A02F}" srcOrd="2" destOrd="0" presId="urn:microsoft.com/office/officeart/2008/layout/LinedList"/>
    <dgm:cxn modelId="{8C337A43-B004-4AF8-B4B3-61353C939BCB}" type="presParOf" srcId="{00526BA1-7E9B-48AE-8586-43491ECEF2DC}" destId="{CFFF7CD0-76A2-41FF-AD62-A8EC80FDD923}" srcOrd="3" destOrd="0" presId="urn:microsoft.com/office/officeart/2008/layout/LinedList"/>
    <dgm:cxn modelId="{3699CAE9-5C6C-4B15-9FED-00DE1B4279B4}" type="presParOf" srcId="{CFFF7CD0-76A2-41FF-AD62-A8EC80FDD923}" destId="{A07C35F9-30E3-4E67-B3FA-E78B6F401E8B}" srcOrd="0" destOrd="0" presId="urn:microsoft.com/office/officeart/2008/layout/LinedList"/>
    <dgm:cxn modelId="{2B5B04A2-5BE2-4DC9-9627-FFD9844C4E5E}" type="presParOf" srcId="{CFFF7CD0-76A2-41FF-AD62-A8EC80FDD923}" destId="{088E3220-E5A2-438F-8225-F3F2A93F0FBE}" srcOrd="1" destOrd="0" presId="urn:microsoft.com/office/officeart/2008/layout/LinedList"/>
    <dgm:cxn modelId="{B459B260-5DB8-486B-B053-C7F93C0BBFE6}" type="presParOf" srcId="{00526BA1-7E9B-48AE-8586-43491ECEF2DC}" destId="{C2038055-5158-4920-8203-A6046F4D3DFF}" srcOrd="4" destOrd="0" presId="urn:microsoft.com/office/officeart/2008/layout/LinedList"/>
    <dgm:cxn modelId="{30E92AF7-F521-4727-9760-C48857D4AF03}" type="presParOf" srcId="{00526BA1-7E9B-48AE-8586-43491ECEF2DC}" destId="{895C47F4-DE81-4550-86C2-458DF2704C87}" srcOrd="5" destOrd="0" presId="urn:microsoft.com/office/officeart/2008/layout/LinedList"/>
    <dgm:cxn modelId="{9289D626-A973-4AEE-AB33-9BC2A957CA47}" type="presParOf" srcId="{895C47F4-DE81-4550-86C2-458DF2704C87}" destId="{D5E6E362-43FB-430F-A22E-8055D80043C0}" srcOrd="0" destOrd="0" presId="urn:microsoft.com/office/officeart/2008/layout/LinedList"/>
    <dgm:cxn modelId="{2100828E-7ED5-4446-BFF7-CFAB4245691E}" type="presParOf" srcId="{895C47F4-DE81-4550-86C2-458DF2704C87}" destId="{158C93A0-B96E-4654-80EB-0952DBB5ACD6}" srcOrd="1" destOrd="0" presId="urn:microsoft.com/office/officeart/2008/layout/LinedList"/>
    <dgm:cxn modelId="{A3EE3C46-1ED4-40E4-A496-D968E2FBE4EC}" type="presParOf" srcId="{00526BA1-7E9B-48AE-8586-43491ECEF2DC}" destId="{F837B4F3-2484-4CB2-8FC0-5AB60C329794}" srcOrd="6" destOrd="0" presId="urn:microsoft.com/office/officeart/2008/layout/LinedList"/>
    <dgm:cxn modelId="{9C5DABF1-D900-4F96-B71C-2C55FAF6C890}" type="presParOf" srcId="{00526BA1-7E9B-48AE-8586-43491ECEF2DC}" destId="{8004CE05-13DA-4469-8FA1-EB4EA2FC9B86}" srcOrd="7" destOrd="0" presId="urn:microsoft.com/office/officeart/2008/layout/LinedList"/>
    <dgm:cxn modelId="{A445F562-31CB-4345-89CC-2AA67B0B294F}" type="presParOf" srcId="{8004CE05-13DA-4469-8FA1-EB4EA2FC9B86}" destId="{C43FFC20-1344-4FFB-B27F-DBE65B3DCF89}" srcOrd="0" destOrd="0" presId="urn:microsoft.com/office/officeart/2008/layout/LinedList"/>
    <dgm:cxn modelId="{635EC141-6CEF-46CD-8E72-769A0DA993AA}" type="presParOf" srcId="{8004CE05-13DA-4469-8FA1-EB4EA2FC9B86}" destId="{CF853EE7-0587-4DA7-8DEC-FDC38EFA8399}" srcOrd="1" destOrd="0" presId="urn:microsoft.com/office/officeart/2008/layout/LinedList"/>
    <dgm:cxn modelId="{C7AEACF0-1836-4CBE-A1F1-3007E3A94DAD}" type="presParOf" srcId="{00526BA1-7E9B-48AE-8586-43491ECEF2DC}" destId="{9C97ADC5-335B-4EB9-AD56-20603E9A93C4}" srcOrd="8" destOrd="0" presId="urn:microsoft.com/office/officeart/2008/layout/LinedList"/>
    <dgm:cxn modelId="{BD3298AE-EE52-4219-8E6B-FAB223A55F67}" type="presParOf" srcId="{00526BA1-7E9B-48AE-8586-43491ECEF2DC}" destId="{29720674-3099-4A23-95A4-E07D201B5E6A}" srcOrd="9" destOrd="0" presId="urn:microsoft.com/office/officeart/2008/layout/LinedList"/>
    <dgm:cxn modelId="{02E0AA28-DA0A-4930-A6EF-E63269BEB687}" type="presParOf" srcId="{29720674-3099-4A23-95A4-E07D201B5E6A}" destId="{32CA240D-724E-44D9-8E97-33B25356C9A0}" srcOrd="0" destOrd="0" presId="urn:microsoft.com/office/officeart/2008/layout/LinedList"/>
    <dgm:cxn modelId="{9553EDE2-40C5-444B-A965-563AC3C3CAF8}" type="presParOf" srcId="{29720674-3099-4A23-95A4-E07D201B5E6A}" destId="{453C5F74-EC97-481D-AB27-6C1405AEF84A}" srcOrd="1" destOrd="0" presId="urn:microsoft.com/office/officeart/2008/layout/LinedList"/>
    <dgm:cxn modelId="{77178289-B586-4C7E-8568-0F1B3C81BF17}" type="presParOf" srcId="{00526BA1-7E9B-48AE-8586-43491ECEF2DC}" destId="{643B1269-B673-44F0-8BFF-6777B9F5861D}" srcOrd="10" destOrd="0" presId="urn:microsoft.com/office/officeart/2008/layout/LinedList"/>
    <dgm:cxn modelId="{696F92B6-CCC8-46D3-9365-B7C4B1241AD6}" type="presParOf" srcId="{00526BA1-7E9B-48AE-8586-43491ECEF2DC}" destId="{47D189D9-8DBF-4907-BF6D-BD22992C0530}" srcOrd="11" destOrd="0" presId="urn:microsoft.com/office/officeart/2008/layout/LinedList"/>
    <dgm:cxn modelId="{EAEF8B35-FD49-4516-8417-D7750E76C188}" type="presParOf" srcId="{47D189D9-8DBF-4907-BF6D-BD22992C0530}" destId="{DB6FFA7E-B723-4DB7-9233-9A1130230809}" srcOrd="0" destOrd="0" presId="urn:microsoft.com/office/officeart/2008/layout/LinedList"/>
    <dgm:cxn modelId="{026EA988-04DF-46B3-AA55-67F4C6E397AA}" type="presParOf" srcId="{47D189D9-8DBF-4907-BF6D-BD22992C0530}" destId="{BD7D1F57-F876-43E7-91E8-FD35A805E8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96CFDF-D58A-4948-9B92-0896DA35BE9A}"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BA7E03AE-DE6C-4D9B-A1F4-D780EE665C19}">
      <dgm:prSet/>
      <dgm:spPr/>
      <dgm:t>
        <a:bodyPr/>
        <a:lstStyle/>
        <a:p>
          <a:r>
            <a:rPr lang="nl-NL" b="1"/>
            <a:t>Voorwaarden</a:t>
          </a:r>
          <a:endParaRPr lang="en-US"/>
        </a:p>
      </dgm:t>
    </dgm:pt>
    <dgm:pt modelId="{AAA0D92C-15CF-4A1A-B2A8-FA4E1C503B79}" type="parTrans" cxnId="{E456EACC-EA8D-483A-861D-7051169CB6FC}">
      <dgm:prSet/>
      <dgm:spPr/>
      <dgm:t>
        <a:bodyPr/>
        <a:lstStyle/>
        <a:p>
          <a:endParaRPr lang="en-US"/>
        </a:p>
      </dgm:t>
    </dgm:pt>
    <dgm:pt modelId="{19979572-9955-4BDF-8F65-5893BBC759E3}" type="sibTrans" cxnId="{E456EACC-EA8D-483A-861D-7051169CB6FC}">
      <dgm:prSet/>
      <dgm:spPr/>
      <dgm:t>
        <a:bodyPr/>
        <a:lstStyle/>
        <a:p>
          <a:endParaRPr lang="en-US"/>
        </a:p>
      </dgm:t>
    </dgm:pt>
    <dgm:pt modelId="{842E9C34-2F14-4D01-AFBE-1EB6339D0D7C}">
      <dgm:prSet/>
      <dgm:spPr/>
      <dgm:t>
        <a:bodyPr/>
        <a:lstStyle/>
        <a:p>
          <a:r>
            <a:rPr lang="nl-NL"/>
            <a:t>Goed netwerk kunstdocenten via zzp, verhuur ruimten en loondienst</a:t>
          </a:r>
          <a:endParaRPr lang="en-US"/>
        </a:p>
      </dgm:t>
    </dgm:pt>
    <dgm:pt modelId="{4697668E-D2B9-47BC-A5B6-05BC5F8699CC}" type="parTrans" cxnId="{196F8614-81E4-43D7-BEC1-B5389969DC51}">
      <dgm:prSet/>
      <dgm:spPr/>
      <dgm:t>
        <a:bodyPr/>
        <a:lstStyle/>
        <a:p>
          <a:endParaRPr lang="en-US"/>
        </a:p>
      </dgm:t>
    </dgm:pt>
    <dgm:pt modelId="{68188E8E-E597-4669-BEE9-B2BF48EDD913}" type="sibTrans" cxnId="{196F8614-81E4-43D7-BEC1-B5389969DC51}">
      <dgm:prSet/>
      <dgm:spPr/>
      <dgm:t>
        <a:bodyPr/>
        <a:lstStyle/>
        <a:p>
          <a:endParaRPr lang="en-US"/>
        </a:p>
      </dgm:t>
    </dgm:pt>
    <dgm:pt modelId="{C9AF8E59-D71F-49A9-90CC-1638E547F826}">
      <dgm:prSet/>
      <dgm:spPr/>
      <dgm:t>
        <a:bodyPr/>
        <a:lstStyle/>
        <a:p>
          <a:r>
            <a:rPr lang="nl-NL"/>
            <a:t>Ambitie; coordinatie multiculturele activiteiten door en met partners via cultuurbox en cultuurcoaches</a:t>
          </a:r>
          <a:endParaRPr lang="en-US"/>
        </a:p>
      </dgm:t>
    </dgm:pt>
    <dgm:pt modelId="{FC9AF27D-CB5C-4BD2-B8E2-2743D6F3BD13}" type="parTrans" cxnId="{B6455663-3A9C-4F56-B721-51AD193A38F9}">
      <dgm:prSet/>
      <dgm:spPr/>
      <dgm:t>
        <a:bodyPr/>
        <a:lstStyle/>
        <a:p>
          <a:endParaRPr lang="en-US"/>
        </a:p>
      </dgm:t>
    </dgm:pt>
    <dgm:pt modelId="{7F160413-C099-4B69-9176-598546EA2B15}" type="sibTrans" cxnId="{B6455663-3A9C-4F56-B721-51AD193A38F9}">
      <dgm:prSet/>
      <dgm:spPr/>
      <dgm:t>
        <a:bodyPr/>
        <a:lstStyle/>
        <a:p>
          <a:endParaRPr lang="en-US"/>
        </a:p>
      </dgm:t>
    </dgm:pt>
    <dgm:pt modelId="{E5B472CF-2F6B-425F-991F-1B24758B1E7E}">
      <dgm:prSet/>
      <dgm:spPr/>
      <dgm:t>
        <a:bodyPr/>
        <a:lstStyle/>
        <a:p>
          <a:r>
            <a:rPr lang="nl-NL"/>
            <a:t>Podium (expo) en ontmoetingsplaats voor amateurkunstenaars en partners</a:t>
          </a:r>
          <a:endParaRPr lang="en-US"/>
        </a:p>
      </dgm:t>
    </dgm:pt>
    <dgm:pt modelId="{B2EC092B-AE10-429D-BAC7-27C048FBCB04}" type="parTrans" cxnId="{4905D47F-4528-4899-9C02-811F4154A697}">
      <dgm:prSet/>
      <dgm:spPr/>
      <dgm:t>
        <a:bodyPr/>
        <a:lstStyle/>
        <a:p>
          <a:endParaRPr lang="en-US"/>
        </a:p>
      </dgm:t>
    </dgm:pt>
    <dgm:pt modelId="{9E4F14F2-B540-485D-90F3-4113C966C8A8}" type="sibTrans" cxnId="{4905D47F-4528-4899-9C02-811F4154A697}">
      <dgm:prSet/>
      <dgm:spPr/>
      <dgm:t>
        <a:bodyPr/>
        <a:lstStyle/>
        <a:p>
          <a:endParaRPr lang="en-US"/>
        </a:p>
      </dgm:t>
    </dgm:pt>
    <dgm:pt modelId="{C4652D69-1001-4D63-8AD2-DB1149A30601}">
      <dgm:prSet/>
      <dgm:spPr/>
      <dgm:t>
        <a:bodyPr/>
        <a:lstStyle/>
        <a:p>
          <a:r>
            <a:rPr lang="nl-NL"/>
            <a:t>Goede gebouwen en faciliteiten en veiligheid</a:t>
          </a:r>
          <a:endParaRPr lang="en-US"/>
        </a:p>
      </dgm:t>
    </dgm:pt>
    <dgm:pt modelId="{5AE235CD-D3E9-4229-8A1C-37CC1E2D8279}" type="parTrans" cxnId="{633C553F-C111-4CAF-ACD1-84EA69F84296}">
      <dgm:prSet/>
      <dgm:spPr/>
      <dgm:t>
        <a:bodyPr/>
        <a:lstStyle/>
        <a:p>
          <a:endParaRPr lang="en-US"/>
        </a:p>
      </dgm:t>
    </dgm:pt>
    <dgm:pt modelId="{7EDF5B04-ED00-4168-8401-7345E604B911}" type="sibTrans" cxnId="{633C553F-C111-4CAF-ACD1-84EA69F84296}">
      <dgm:prSet/>
      <dgm:spPr/>
      <dgm:t>
        <a:bodyPr/>
        <a:lstStyle/>
        <a:p>
          <a:endParaRPr lang="en-US"/>
        </a:p>
      </dgm:t>
    </dgm:pt>
    <dgm:pt modelId="{FEBB63B3-78F9-47DC-989A-F2D3AC8FE968}">
      <dgm:prSet/>
      <dgm:spPr/>
      <dgm:t>
        <a:bodyPr/>
        <a:lstStyle/>
        <a:p>
          <a:r>
            <a:rPr lang="nl-NL"/>
            <a:t>Personeel en PVT</a:t>
          </a:r>
          <a:endParaRPr lang="en-US"/>
        </a:p>
      </dgm:t>
    </dgm:pt>
    <dgm:pt modelId="{8BC014EC-0FC9-4A64-BC00-BACD0BC49429}" type="parTrans" cxnId="{071A84ED-6532-4B7E-B572-B6D41FF5F135}">
      <dgm:prSet/>
      <dgm:spPr/>
      <dgm:t>
        <a:bodyPr/>
        <a:lstStyle/>
        <a:p>
          <a:endParaRPr lang="en-US"/>
        </a:p>
      </dgm:t>
    </dgm:pt>
    <dgm:pt modelId="{50F030DA-313E-42C9-A33B-6E422B3A35B6}" type="sibTrans" cxnId="{071A84ED-6532-4B7E-B572-B6D41FF5F135}">
      <dgm:prSet/>
      <dgm:spPr/>
      <dgm:t>
        <a:bodyPr/>
        <a:lstStyle/>
        <a:p>
          <a:endParaRPr lang="en-US"/>
        </a:p>
      </dgm:t>
    </dgm:pt>
    <dgm:pt modelId="{F9412ABE-2CCD-404D-A09A-9554A543D86E}">
      <dgm:prSet/>
      <dgm:spPr/>
      <dgm:t>
        <a:bodyPr/>
        <a:lstStyle/>
        <a:p>
          <a:r>
            <a:rPr lang="nl-NL"/>
            <a:t>Financien </a:t>
          </a:r>
          <a:endParaRPr lang="en-US"/>
        </a:p>
      </dgm:t>
    </dgm:pt>
    <dgm:pt modelId="{52551B60-0588-4D02-BB6E-461B0801C3FC}" type="parTrans" cxnId="{96845D80-6123-4674-B3D7-CD9B1445D02D}">
      <dgm:prSet/>
      <dgm:spPr/>
      <dgm:t>
        <a:bodyPr/>
        <a:lstStyle/>
        <a:p>
          <a:endParaRPr lang="en-US"/>
        </a:p>
      </dgm:t>
    </dgm:pt>
    <dgm:pt modelId="{020AF0B8-B223-4E2B-8A9C-737FCCD9CE74}" type="sibTrans" cxnId="{96845D80-6123-4674-B3D7-CD9B1445D02D}">
      <dgm:prSet/>
      <dgm:spPr/>
      <dgm:t>
        <a:bodyPr/>
        <a:lstStyle/>
        <a:p>
          <a:endParaRPr lang="en-US"/>
        </a:p>
      </dgm:t>
    </dgm:pt>
    <dgm:pt modelId="{623668C8-A14E-4879-BA73-661D45F17D72}">
      <dgm:prSet/>
      <dgm:spPr/>
      <dgm:t>
        <a:bodyPr/>
        <a:lstStyle/>
        <a:p>
          <a:r>
            <a:rPr lang="nl-NL"/>
            <a:t>Werkorganisatie, regels en wetten, cultural governance, Fair practice en code diversiteit en inclusie </a:t>
          </a:r>
          <a:endParaRPr lang="en-US"/>
        </a:p>
      </dgm:t>
    </dgm:pt>
    <dgm:pt modelId="{75BF12E1-FCCA-4AD0-B204-7C9B04444453}" type="parTrans" cxnId="{BF733895-BB02-4FCC-AA71-CD8564178D3F}">
      <dgm:prSet/>
      <dgm:spPr/>
      <dgm:t>
        <a:bodyPr/>
        <a:lstStyle/>
        <a:p>
          <a:endParaRPr lang="en-US"/>
        </a:p>
      </dgm:t>
    </dgm:pt>
    <dgm:pt modelId="{572E2BA5-0688-4731-B595-0C150B4F1C1E}" type="sibTrans" cxnId="{BF733895-BB02-4FCC-AA71-CD8564178D3F}">
      <dgm:prSet/>
      <dgm:spPr/>
      <dgm:t>
        <a:bodyPr/>
        <a:lstStyle/>
        <a:p>
          <a:endParaRPr lang="en-US"/>
        </a:p>
      </dgm:t>
    </dgm:pt>
    <dgm:pt modelId="{CA4BFB83-8645-43D2-82B6-11CC2C8314F7}">
      <dgm:prSet/>
      <dgm:spPr/>
      <dgm:t>
        <a:bodyPr/>
        <a:lstStyle/>
        <a:p>
          <a:r>
            <a:rPr lang="nl-NL"/>
            <a:t>Bereik VAP: 4 grote klantgroepen </a:t>
          </a:r>
          <a:endParaRPr lang="en-US"/>
        </a:p>
      </dgm:t>
    </dgm:pt>
    <dgm:pt modelId="{860C0FD4-4C74-45CF-9C60-AB09C6D91E7E}" type="parTrans" cxnId="{23BDD7C6-C769-4434-A282-B13CE504B32A}">
      <dgm:prSet/>
      <dgm:spPr/>
      <dgm:t>
        <a:bodyPr/>
        <a:lstStyle/>
        <a:p>
          <a:endParaRPr lang="en-US"/>
        </a:p>
      </dgm:t>
    </dgm:pt>
    <dgm:pt modelId="{AD6DB808-2EE8-4715-958E-E5FD75EA62C9}" type="sibTrans" cxnId="{23BDD7C6-C769-4434-A282-B13CE504B32A}">
      <dgm:prSet/>
      <dgm:spPr/>
      <dgm:t>
        <a:bodyPr/>
        <a:lstStyle/>
        <a:p>
          <a:endParaRPr lang="en-US"/>
        </a:p>
      </dgm:t>
    </dgm:pt>
    <dgm:pt modelId="{E6AD3077-0406-499E-B52C-60AE1F2663C2}" type="pres">
      <dgm:prSet presAssocID="{D496CFDF-D58A-4948-9B92-0896DA35BE9A}" presName="Name0" presStyleCnt="0">
        <dgm:presLayoutVars>
          <dgm:dir/>
          <dgm:resizeHandles val="exact"/>
        </dgm:presLayoutVars>
      </dgm:prSet>
      <dgm:spPr/>
    </dgm:pt>
    <dgm:pt modelId="{0FBA59EF-D752-482B-B01A-04204FDA02BA}" type="pres">
      <dgm:prSet presAssocID="{BA7E03AE-DE6C-4D9B-A1F4-D780EE665C19}" presName="node" presStyleLbl="node1" presStyleIdx="0" presStyleCnt="9">
        <dgm:presLayoutVars>
          <dgm:bulletEnabled val="1"/>
        </dgm:presLayoutVars>
      </dgm:prSet>
      <dgm:spPr/>
    </dgm:pt>
    <dgm:pt modelId="{1E17139D-D415-4277-88B4-C982F0403426}" type="pres">
      <dgm:prSet presAssocID="{19979572-9955-4BDF-8F65-5893BBC759E3}" presName="sibTrans" presStyleLbl="sibTrans1D1" presStyleIdx="0" presStyleCnt="8"/>
      <dgm:spPr/>
    </dgm:pt>
    <dgm:pt modelId="{AB7D0A32-D0CE-4D11-A9F1-319B689C5908}" type="pres">
      <dgm:prSet presAssocID="{19979572-9955-4BDF-8F65-5893BBC759E3}" presName="connectorText" presStyleLbl="sibTrans1D1" presStyleIdx="0" presStyleCnt="8"/>
      <dgm:spPr/>
    </dgm:pt>
    <dgm:pt modelId="{02F56B2C-9074-44A2-9143-25385EF56260}" type="pres">
      <dgm:prSet presAssocID="{842E9C34-2F14-4D01-AFBE-1EB6339D0D7C}" presName="node" presStyleLbl="node1" presStyleIdx="1" presStyleCnt="9">
        <dgm:presLayoutVars>
          <dgm:bulletEnabled val="1"/>
        </dgm:presLayoutVars>
      </dgm:prSet>
      <dgm:spPr/>
    </dgm:pt>
    <dgm:pt modelId="{A9283014-6CF4-45B0-8D29-B9F1E75288D7}" type="pres">
      <dgm:prSet presAssocID="{68188E8E-E597-4669-BEE9-B2BF48EDD913}" presName="sibTrans" presStyleLbl="sibTrans1D1" presStyleIdx="1" presStyleCnt="8"/>
      <dgm:spPr/>
    </dgm:pt>
    <dgm:pt modelId="{18EC9273-7F17-492C-94C5-72432EDB8105}" type="pres">
      <dgm:prSet presAssocID="{68188E8E-E597-4669-BEE9-B2BF48EDD913}" presName="connectorText" presStyleLbl="sibTrans1D1" presStyleIdx="1" presStyleCnt="8"/>
      <dgm:spPr/>
    </dgm:pt>
    <dgm:pt modelId="{D645D2CA-4157-4B88-BCB4-CB22316AFB68}" type="pres">
      <dgm:prSet presAssocID="{C9AF8E59-D71F-49A9-90CC-1638E547F826}" presName="node" presStyleLbl="node1" presStyleIdx="2" presStyleCnt="9">
        <dgm:presLayoutVars>
          <dgm:bulletEnabled val="1"/>
        </dgm:presLayoutVars>
      </dgm:prSet>
      <dgm:spPr/>
    </dgm:pt>
    <dgm:pt modelId="{C0492C5A-EFF7-401F-B6C3-80A86F08D1EA}" type="pres">
      <dgm:prSet presAssocID="{7F160413-C099-4B69-9176-598546EA2B15}" presName="sibTrans" presStyleLbl="sibTrans1D1" presStyleIdx="2" presStyleCnt="8"/>
      <dgm:spPr/>
    </dgm:pt>
    <dgm:pt modelId="{29B2F9FB-A500-4BEB-8156-D11E301AF106}" type="pres">
      <dgm:prSet presAssocID="{7F160413-C099-4B69-9176-598546EA2B15}" presName="connectorText" presStyleLbl="sibTrans1D1" presStyleIdx="2" presStyleCnt="8"/>
      <dgm:spPr/>
    </dgm:pt>
    <dgm:pt modelId="{ACEABEC7-C586-437B-A29B-634FC1E7262D}" type="pres">
      <dgm:prSet presAssocID="{E5B472CF-2F6B-425F-991F-1B24758B1E7E}" presName="node" presStyleLbl="node1" presStyleIdx="3" presStyleCnt="9">
        <dgm:presLayoutVars>
          <dgm:bulletEnabled val="1"/>
        </dgm:presLayoutVars>
      </dgm:prSet>
      <dgm:spPr/>
    </dgm:pt>
    <dgm:pt modelId="{051078FD-C2EF-4882-A782-56CE33D00797}" type="pres">
      <dgm:prSet presAssocID="{9E4F14F2-B540-485D-90F3-4113C966C8A8}" presName="sibTrans" presStyleLbl="sibTrans1D1" presStyleIdx="3" presStyleCnt="8"/>
      <dgm:spPr/>
    </dgm:pt>
    <dgm:pt modelId="{E7565F79-0BAC-4E37-8D3B-099C189228EC}" type="pres">
      <dgm:prSet presAssocID="{9E4F14F2-B540-485D-90F3-4113C966C8A8}" presName="connectorText" presStyleLbl="sibTrans1D1" presStyleIdx="3" presStyleCnt="8"/>
      <dgm:spPr/>
    </dgm:pt>
    <dgm:pt modelId="{1A135EDE-A701-4D0C-A472-CDF19D30EE7F}" type="pres">
      <dgm:prSet presAssocID="{C4652D69-1001-4D63-8AD2-DB1149A30601}" presName="node" presStyleLbl="node1" presStyleIdx="4" presStyleCnt="9">
        <dgm:presLayoutVars>
          <dgm:bulletEnabled val="1"/>
        </dgm:presLayoutVars>
      </dgm:prSet>
      <dgm:spPr/>
    </dgm:pt>
    <dgm:pt modelId="{32C9101D-89CD-4C32-813D-1FE8E1403AEF}" type="pres">
      <dgm:prSet presAssocID="{7EDF5B04-ED00-4168-8401-7345E604B911}" presName="sibTrans" presStyleLbl="sibTrans1D1" presStyleIdx="4" presStyleCnt="8"/>
      <dgm:spPr/>
    </dgm:pt>
    <dgm:pt modelId="{C68FAAA0-4110-44AD-BF23-D75BD67EC93F}" type="pres">
      <dgm:prSet presAssocID="{7EDF5B04-ED00-4168-8401-7345E604B911}" presName="connectorText" presStyleLbl="sibTrans1D1" presStyleIdx="4" presStyleCnt="8"/>
      <dgm:spPr/>
    </dgm:pt>
    <dgm:pt modelId="{9BDE9F6C-B471-4D10-8D28-40A95019D544}" type="pres">
      <dgm:prSet presAssocID="{FEBB63B3-78F9-47DC-989A-F2D3AC8FE968}" presName="node" presStyleLbl="node1" presStyleIdx="5" presStyleCnt="9">
        <dgm:presLayoutVars>
          <dgm:bulletEnabled val="1"/>
        </dgm:presLayoutVars>
      </dgm:prSet>
      <dgm:spPr/>
    </dgm:pt>
    <dgm:pt modelId="{45287BC6-B1F6-48F6-9B84-28D1AD6A6A1B}" type="pres">
      <dgm:prSet presAssocID="{50F030DA-313E-42C9-A33B-6E422B3A35B6}" presName="sibTrans" presStyleLbl="sibTrans1D1" presStyleIdx="5" presStyleCnt="8"/>
      <dgm:spPr/>
    </dgm:pt>
    <dgm:pt modelId="{7DF607A1-EE65-44C1-8D2F-F01266604AF8}" type="pres">
      <dgm:prSet presAssocID="{50F030DA-313E-42C9-A33B-6E422B3A35B6}" presName="connectorText" presStyleLbl="sibTrans1D1" presStyleIdx="5" presStyleCnt="8"/>
      <dgm:spPr/>
    </dgm:pt>
    <dgm:pt modelId="{3B0C7C01-E5BC-4681-87C1-A53375E1D699}" type="pres">
      <dgm:prSet presAssocID="{F9412ABE-2CCD-404D-A09A-9554A543D86E}" presName="node" presStyleLbl="node1" presStyleIdx="6" presStyleCnt="9">
        <dgm:presLayoutVars>
          <dgm:bulletEnabled val="1"/>
        </dgm:presLayoutVars>
      </dgm:prSet>
      <dgm:spPr/>
    </dgm:pt>
    <dgm:pt modelId="{C04CC247-E31D-49C6-A192-A68EB8A927BF}" type="pres">
      <dgm:prSet presAssocID="{020AF0B8-B223-4E2B-8A9C-737FCCD9CE74}" presName="sibTrans" presStyleLbl="sibTrans1D1" presStyleIdx="6" presStyleCnt="8"/>
      <dgm:spPr/>
    </dgm:pt>
    <dgm:pt modelId="{2B34F3D9-6B31-4BDA-8113-3C313C2A8E33}" type="pres">
      <dgm:prSet presAssocID="{020AF0B8-B223-4E2B-8A9C-737FCCD9CE74}" presName="connectorText" presStyleLbl="sibTrans1D1" presStyleIdx="6" presStyleCnt="8"/>
      <dgm:spPr/>
    </dgm:pt>
    <dgm:pt modelId="{3D813AE4-D370-4C1A-AF17-7AD2EAE76B31}" type="pres">
      <dgm:prSet presAssocID="{623668C8-A14E-4879-BA73-661D45F17D72}" presName="node" presStyleLbl="node1" presStyleIdx="7" presStyleCnt="9">
        <dgm:presLayoutVars>
          <dgm:bulletEnabled val="1"/>
        </dgm:presLayoutVars>
      </dgm:prSet>
      <dgm:spPr/>
    </dgm:pt>
    <dgm:pt modelId="{31D3A460-1D8D-4854-93A1-F6ACA4155D63}" type="pres">
      <dgm:prSet presAssocID="{572E2BA5-0688-4731-B595-0C150B4F1C1E}" presName="sibTrans" presStyleLbl="sibTrans1D1" presStyleIdx="7" presStyleCnt="8"/>
      <dgm:spPr/>
    </dgm:pt>
    <dgm:pt modelId="{DEEDE552-6AAC-4A10-8DB2-1240D504767D}" type="pres">
      <dgm:prSet presAssocID="{572E2BA5-0688-4731-B595-0C150B4F1C1E}" presName="connectorText" presStyleLbl="sibTrans1D1" presStyleIdx="7" presStyleCnt="8"/>
      <dgm:spPr/>
    </dgm:pt>
    <dgm:pt modelId="{505B8375-942D-46B9-A4DB-0A65C6B4C5BC}" type="pres">
      <dgm:prSet presAssocID="{CA4BFB83-8645-43D2-82B6-11CC2C8314F7}" presName="node" presStyleLbl="node1" presStyleIdx="8" presStyleCnt="9">
        <dgm:presLayoutVars>
          <dgm:bulletEnabled val="1"/>
        </dgm:presLayoutVars>
      </dgm:prSet>
      <dgm:spPr/>
    </dgm:pt>
  </dgm:ptLst>
  <dgm:cxnLst>
    <dgm:cxn modelId="{C22DA611-355C-4178-9709-86F04240F504}" type="presOf" srcId="{C9AF8E59-D71F-49A9-90CC-1638E547F826}" destId="{D645D2CA-4157-4B88-BCB4-CB22316AFB68}" srcOrd="0" destOrd="0" presId="urn:microsoft.com/office/officeart/2016/7/layout/RepeatingBendingProcessNew"/>
    <dgm:cxn modelId="{196F8614-81E4-43D7-BEC1-B5389969DC51}" srcId="{D496CFDF-D58A-4948-9B92-0896DA35BE9A}" destId="{842E9C34-2F14-4D01-AFBE-1EB6339D0D7C}" srcOrd="1" destOrd="0" parTransId="{4697668E-D2B9-47BC-A5B6-05BC5F8699CC}" sibTransId="{68188E8E-E597-4669-BEE9-B2BF48EDD913}"/>
    <dgm:cxn modelId="{2825CF16-E8F3-4BAB-928D-25BD14470D61}" type="presOf" srcId="{BA7E03AE-DE6C-4D9B-A1F4-D780EE665C19}" destId="{0FBA59EF-D752-482B-B01A-04204FDA02BA}" srcOrd="0" destOrd="0" presId="urn:microsoft.com/office/officeart/2016/7/layout/RepeatingBendingProcessNew"/>
    <dgm:cxn modelId="{AB9A4E19-7488-413B-837E-ABBAA71FFF5D}" type="presOf" srcId="{020AF0B8-B223-4E2B-8A9C-737FCCD9CE74}" destId="{2B34F3D9-6B31-4BDA-8113-3C313C2A8E33}" srcOrd="1" destOrd="0" presId="urn:microsoft.com/office/officeart/2016/7/layout/RepeatingBendingProcessNew"/>
    <dgm:cxn modelId="{4D33B01C-E5DF-46E2-9C24-0FB896D738CB}" type="presOf" srcId="{F9412ABE-2CCD-404D-A09A-9554A543D86E}" destId="{3B0C7C01-E5BC-4681-87C1-A53375E1D699}" srcOrd="0" destOrd="0" presId="urn:microsoft.com/office/officeart/2016/7/layout/RepeatingBendingProcessNew"/>
    <dgm:cxn modelId="{0B26C924-ACBA-4C6B-BF0A-8B1B9A55F6A5}" type="presOf" srcId="{7F160413-C099-4B69-9176-598546EA2B15}" destId="{29B2F9FB-A500-4BEB-8156-D11E301AF106}" srcOrd="1" destOrd="0" presId="urn:microsoft.com/office/officeart/2016/7/layout/RepeatingBendingProcessNew"/>
    <dgm:cxn modelId="{4850F12A-3C80-4288-A383-7481FEDE1D4C}" type="presOf" srcId="{50F030DA-313E-42C9-A33B-6E422B3A35B6}" destId="{45287BC6-B1F6-48F6-9B84-28D1AD6A6A1B}" srcOrd="0" destOrd="0" presId="urn:microsoft.com/office/officeart/2016/7/layout/RepeatingBendingProcessNew"/>
    <dgm:cxn modelId="{633C553F-C111-4CAF-ACD1-84EA69F84296}" srcId="{D496CFDF-D58A-4948-9B92-0896DA35BE9A}" destId="{C4652D69-1001-4D63-8AD2-DB1149A30601}" srcOrd="4" destOrd="0" parTransId="{5AE235CD-D3E9-4229-8A1C-37CC1E2D8279}" sibTransId="{7EDF5B04-ED00-4168-8401-7345E604B911}"/>
    <dgm:cxn modelId="{B6455663-3A9C-4F56-B721-51AD193A38F9}" srcId="{D496CFDF-D58A-4948-9B92-0896DA35BE9A}" destId="{C9AF8E59-D71F-49A9-90CC-1638E547F826}" srcOrd="2" destOrd="0" parTransId="{FC9AF27D-CB5C-4BD2-B8E2-2743D6F3BD13}" sibTransId="{7F160413-C099-4B69-9176-598546EA2B15}"/>
    <dgm:cxn modelId="{C030D14C-D054-4157-B08C-BD85165DBEE4}" type="presOf" srcId="{E5B472CF-2F6B-425F-991F-1B24758B1E7E}" destId="{ACEABEC7-C586-437B-A29B-634FC1E7262D}" srcOrd="0" destOrd="0" presId="urn:microsoft.com/office/officeart/2016/7/layout/RepeatingBendingProcessNew"/>
    <dgm:cxn modelId="{41DEF86F-AAFC-4839-A00E-0310E3E917FA}" type="presOf" srcId="{7EDF5B04-ED00-4168-8401-7345E604B911}" destId="{C68FAAA0-4110-44AD-BF23-D75BD67EC93F}" srcOrd="1" destOrd="0" presId="urn:microsoft.com/office/officeart/2016/7/layout/RepeatingBendingProcessNew"/>
    <dgm:cxn modelId="{78EB4D76-A907-42B6-8B82-39F587F90F32}" type="presOf" srcId="{842E9C34-2F14-4D01-AFBE-1EB6339D0D7C}" destId="{02F56B2C-9074-44A2-9143-25385EF56260}" srcOrd="0" destOrd="0" presId="urn:microsoft.com/office/officeart/2016/7/layout/RepeatingBendingProcessNew"/>
    <dgm:cxn modelId="{4905D47F-4528-4899-9C02-811F4154A697}" srcId="{D496CFDF-D58A-4948-9B92-0896DA35BE9A}" destId="{E5B472CF-2F6B-425F-991F-1B24758B1E7E}" srcOrd="3" destOrd="0" parTransId="{B2EC092B-AE10-429D-BAC7-27C048FBCB04}" sibTransId="{9E4F14F2-B540-485D-90F3-4113C966C8A8}"/>
    <dgm:cxn modelId="{96845D80-6123-4674-B3D7-CD9B1445D02D}" srcId="{D496CFDF-D58A-4948-9B92-0896DA35BE9A}" destId="{F9412ABE-2CCD-404D-A09A-9554A543D86E}" srcOrd="6" destOrd="0" parTransId="{52551B60-0588-4D02-BB6E-461B0801C3FC}" sibTransId="{020AF0B8-B223-4E2B-8A9C-737FCCD9CE74}"/>
    <dgm:cxn modelId="{DC9D7F90-C77A-4C25-82BA-A73882EA8737}" type="presOf" srcId="{7EDF5B04-ED00-4168-8401-7345E604B911}" destId="{32C9101D-89CD-4C32-813D-1FE8E1403AEF}" srcOrd="0" destOrd="0" presId="urn:microsoft.com/office/officeart/2016/7/layout/RepeatingBendingProcessNew"/>
    <dgm:cxn modelId="{BD49D391-6497-4111-B2BE-16B01AB3BA8A}" type="presOf" srcId="{623668C8-A14E-4879-BA73-661D45F17D72}" destId="{3D813AE4-D370-4C1A-AF17-7AD2EAE76B31}" srcOrd="0" destOrd="0" presId="urn:microsoft.com/office/officeart/2016/7/layout/RepeatingBendingProcessNew"/>
    <dgm:cxn modelId="{BF733895-BB02-4FCC-AA71-CD8564178D3F}" srcId="{D496CFDF-D58A-4948-9B92-0896DA35BE9A}" destId="{623668C8-A14E-4879-BA73-661D45F17D72}" srcOrd="7" destOrd="0" parTransId="{75BF12E1-FCCA-4AD0-B204-7C9B04444453}" sibTransId="{572E2BA5-0688-4731-B595-0C150B4F1C1E}"/>
    <dgm:cxn modelId="{537CE9A3-BDA4-4D4F-AA89-2D50ABBEF6F3}" type="presOf" srcId="{C4652D69-1001-4D63-8AD2-DB1149A30601}" destId="{1A135EDE-A701-4D0C-A472-CDF19D30EE7F}" srcOrd="0" destOrd="0" presId="urn:microsoft.com/office/officeart/2016/7/layout/RepeatingBendingProcessNew"/>
    <dgm:cxn modelId="{7797B6A4-78CA-4150-8221-ABB09FB3FEB1}" type="presOf" srcId="{CA4BFB83-8645-43D2-82B6-11CC2C8314F7}" destId="{505B8375-942D-46B9-A4DB-0A65C6B4C5BC}" srcOrd="0" destOrd="0" presId="urn:microsoft.com/office/officeart/2016/7/layout/RepeatingBendingProcessNew"/>
    <dgm:cxn modelId="{51353CA6-F438-4CC9-BB85-FB116985AA47}" type="presOf" srcId="{020AF0B8-B223-4E2B-8A9C-737FCCD9CE74}" destId="{C04CC247-E31D-49C6-A192-A68EB8A927BF}" srcOrd="0" destOrd="0" presId="urn:microsoft.com/office/officeart/2016/7/layout/RepeatingBendingProcessNew"/>
    <dgm:cxn modelId="{805626AF-1EE4-496D-9B99-A9FF1ECAA83C}" type="presOf" srcId="{50F030DA-313E-42C9-A33B-6E422B3A35B6}" destId="{7DF607A1-EE65-44C1-8D2F-F01266604AF8}" srcOrd="1" destOrd="0" presId="urn:microsoft.com/office/officeart/2016/7/layout/RepeatingBendingProcessNew"/>
    <dgm:cxn modelId="{90E786B0-C41F-43C8-B9C3-05CCCA149281}" type="presOf" srcId="{7F160413-C099-4B69-9176-598546EA2B15}" destId="{C0492C5A-EFF7-401F-B6C3-80A86F08D1EA}" srcOrd="0" destOrd="0" presId="urn:microsoft.com/office/officeart/2016/7/layout/RepeatingBendingProcessNew"/>
    <dgm:cxn modelId="{714183C6-0FA8-4AD3-A84E-453199C13D28}" type="presOf" srcId="{9E4F14F2-B540-485D-90F3-4113C966C8A8}" destId="{E7565F79-0BAC-4E37-8D3B-099C189228EC}" srcOrd="1" destOrd="0" presId="urn:microsoft.com/office/officeart/2016/7/layout/RepeatingBendingProcessNew"/>
    <dgm:cxn modelId="{23BDD7C6-C769-4434-A282-B13CE504B32A}" srcId="{D496CFDF-D58A-4948-9B92-0896DA35BE9A}" destId="{CA4BFB83-8645-43D2-82B6-11CC2C8314F7}" srcOrd="8" destOrd="0" parTransId="{860C0FD4-4C74-45CF-9C60-AB09C6D91E7E}" sibTransId="{AD6DB808-2EE8-4715-958E-E5FD75EA62C9}"/>
    <dgm:cxn modelId="{E456EACC-EA8D-483A-861D-7051169CB6FC}" srcId="{D496CFDF-D58A-4948-9B92-0896DA35BE9A}" destId="{BA7E03AE-DE6C-4D9B-A1F4-D780EE665C19}" srcOrd="0" destOrd="0" parTransId="{AAA0D92C-15CF-4A1A-B2A8-FA4E1C503B79}" sibTransId="{19979572-9955-4BDF-8F65-5893BBC759E3}"/>
    <dgm:cxn modelId="{FD4609CE-8055-41E7-B77B-0BC8836199CB}" type="presOf" srcId="{68188E8E-E597-4669-BEE9-B2BF48EDD913}" destId="{18EC9273-7F17-492C-94C5-72432EDB8105}" srcOrd="1" destOrd="0" presId="urn:microsoft.com/office/officeart/2016/7/layout/RepeatingBendingProcessNew"/>
    <dgm:cxn modelId="{E189C7E0-FAAF-4F1A-8161-E5A3842B60A7}" type="presOf" srcId="{572E2BA5-0688-4731-B595-0C150B4F1C1E}" destId="{DEEDE552-6AAC-4A10-8DB2-1240D504767D}" srcOrd="1" destOrd="0" presId="urn:microsoft.com/office/officeart/2016/7/layout/RepeatingBendingProcessNew"/>
    <dgm:cxn modelId="{5C4B8EE2-6F23-4CDD-89EB-CF81D300877A}" type="presOf" srcId="{FEBB63B3-78F9-47DC-989A-F2D3AC8FE968}" destId="{9BDE9F6C-B471-4D10-8D28-40A95019D544}" srcOrd="0" destOrd="0" presId="urn:microsoft.com/office/officeart/2016/7/layout/RepeatingBendingProcessNew"/>
    <dgm:cxn modelId="{C5F12CE7-03E3-4D6F-8E3E-EC091554393E}" type="presOf" srcId="{572E2BA5-0688-4731-B595-0C150B4F1C1E}" destId="{31D3A460-1D8D-4854-93A1-F6ACA4155D63}" srcOrd="0" destOrd="0" presId="urn:microsoft.com/office/officeart/2016/7/layout/RepeatingBendingProcessNew"/>
    <dgm:cxn modelId="{F75529ED-9031-4D8D-9946-0B540ED46885}" type="presOf" srcId="{68188E8E-E597-4669-BEE9-B2BF48EDD913}" destId="{A9283014-6CF4-45B0-8D29-B9F1E75288D7}" srcOrd="0" destOrd="0" presId="urn:microsoft.com/office/officeart/2016/7/layout/RepeatingBendingProcessNew"/>
    <dgm:cxn modelId="{071A84ED-6532-4B7E-B572-B6D41FF5F135}" srcId="{D496CFDF-D58A-4948-9B92-0896DA35BE9A}" destId="{FEBB63B3-78F9-47DC-989A-F2D3AC8FE968}" srcOrd="5" destOrd="0" parTransId="{8BC014EC-0FC9-4A64-BC00-BACD0BC49429}" sibTransId="{50F030DA-313E-42C9-A33B-6E422B3A35B6}"/>
    <dgm:cxn modelId="{1B45ABF3-2901-48F1-A933-030B1CDF15BF}" type="presOf" srcId="{19979572-9955-4BDF-8F65-5893BBC759E3}" destId="{AB7D0A32-D0CE-4D11-A9F1-319B689C5908}" srcOrd="1" destOrd="0" presId="urn:microsoft.com/office/officeart/2016/7/layout/RepeatingBendingProcessNew"/>
    <dgm:cxn modelId="{0D6027F9-74EC-4297-9A22-96095F122302}" type="presOf" srcId="{9E4F14F2-B540-485D-90F3-4113C966C8A8}" destId="{051078FD-C2EF-4882-A782-56CE33D00797}" srcOrd="0" destOrd="0" presId="urn:microsoft.com/office/officeart/2016/7/layout/RepeatingBendingProcessNew"/>
    <dgm:cxn modelId="{C45BECF9-B8A0-4657-B84B-02FD2E9C732A}" type="presOf" srcId="{19979572-9955-4BDF-8F65-5893BBC759E3}" destId="{1E17139D-D415-4277-88B4-C982F0403426}" srcOrd="0" destOrd="0" presId="urn:microsoft.com/office/officeart/2016/7/layout/RepeatingBendingProcessNew"/>
    <dgm:cxn modelId="{DF3CA5FB-B8C3-4720-B7E7-CB11A6C1C4C5}" type="presOf" srcId="{D496CFDF-D58A-4948-9B92-0896DA35BE9A}" destId="{E6AD3077-0406-499E-B52C-60AE1F2663C2}" srcOrd="0" destOrd="0" presId="urn:microsoft.com/office/officeart/2016/7/layout/RepeatingBendingProcessNew"/>
    <dgm:cxn modelId="{AA4E29DD-AA91-4953-899A-4DD392ED9297}" type="presParOf" srcId="{E6AD3077-0406-499E-B52C-60AE1F2663C2}" destId="{0FBA59EF-D752-482B-B01A-04204FDA02BA}" srcOrd="0" destOrd="0" presId="urn:microsoft.com/office/officeart/2016/7/layout/RepeatingBendingProcessNew"/>
    <dgm:cxn modelId="{8F6BEF4C-6E4C-4ECE-AB64-65461474832C}" type="presParOf" srcId="{E6AD3077-0406-499E-B52C-60AE1F2663C2}" destId="{1E17139D-D415-4277-88B4-C982F0403426}" srcOrd="1" destOrd="0" presId="urn:microsoft.com/office/officeart/2016/7/layout/RepeatingBendingProcessNew"/>
    <dgm:cxn modelId="{3A8927C2-0689-48F6-BB01-6AC328F2C83D}" type="presParOf" srcId="{1E17139D-D415-4277-88B4-C982F0403426}" destId="{AB7D0A32-D0CE-4D11-A9F1-319B689C5908}" srcOrd="0" destOrd="0" presId="urn:microsoft.com/office/officeart/2016/7/layout/RepeatingBendingProcessNew"/>
    <dgm:cxn modelId="{A11C2962-C320-469C-A65C-01D463CB02C2}" type="presParOf" srcId="{E6AD3077-0406-499E-B52C-60AE1F2663C2}" destId="{02F56B2C-9074-44A2-9143-25385EF56260}" srcOrd="2" destOrd="0" presId="urn:microsoft.com/office/officeart/2016/7/layout/RepeatingBendingProcessNew"/>
    <dgm:cxn modelId="{80866986-3FC3-4CDD-9CAF-E5A7C34F284B}" type="presParOf" srcId="{E6AD3077-0406-499E-B52C-60AE1F2663C2}" destId="{A9283014-6CF4-45B0-8D29-B9F1E75288D7}" srcOrd="3" destOrd="0" presId="urn:microsoft.com/office/officeart/2016/7/layout/RepeatingBendingProcessNew"/>
    <dgm:cxn modelId="{75C0B311-0F08-473C-B1EF-A4CF26103D94}" type="presParOf" srcId="{A9283014-6CF4-45B0-8D29-B9F1E75288D7}" destId="{18EC9273-7F17-492C-94C5-72432EDB8105}" srcOrd="0" destOrd="0" presId="urn:microsoft.com/office/officeart/2016/7/layout/RepeatingBendingProcessNew"/>
    <dgm:cxn modelId="{276652CB-A029-4D06-8D59-22660AD023A0}" type="presParOf" srcId="{E6AD3077-0406-499E-B52C-60AE1F2663C2}" destId="{D645D2CA-4157-4B88-BCB4-CB22316AFB68}" srcOrd="4" destOrd="0" presId="urn:microsoft.com/office/officeart/2016/7/layout/RepeatingBendingProcessNew"/>
    <dgm:cxn modelId="{73B927A9-6383-4425-8554-268E896845A0}" type="presParOf" srcId="{E6AD3077-0406-499E-B52C-60AE1F2663C2}" destId="{C0492C5A-EFF7-401F-B6C3-80A86F08D1EA}" srcOrd="5" destOrd="0" presId="urn:microsoft.com/office/officeart/2016/7/layout/RepeatingBendingProcessNew"/>
    <dgm:cxn modelId="{B20E185D-9C67-4FFC-913A-A73CAEC25199}" type="presParOf" srcId="{C0492C5A-EFF7-401F-B6C3-80A86F08D1EA}" destId="{29B2F9FB-A500-4BEB-8156-D11E301AF106}" srcOrd="0" destOrd="0" presId="urn:microsoft.com/office/officeart/2016/7/layout/RepeatingBendingProcessNew"/>
    <dgm:cxn modelId="{4135040F-19CE-4C65-A0E7-88ED94BF530D}" type="presParOf" srcId="{E6AD3077-0406-499E-B52C-60AE1F2663C2}" destId="{ACEABEC7-C586-437B-A29B-634FC1E7262D}" srcOrd="6" destOrd="0" presId="urn:microsoft.com/office/officeart/2016/7/layout/RepeatingBendingProcessNew"/>
    <dgm:cxn modelId="{A27425AA-2EBC-4E6C-A752-5BF2629CCA51}" type="presParOf" srcId="{E6AD3077-0406-499E-B52C-60AE1F2663C2}" destId="{051078FD-C2EF-4882-A782-56CE33D00797}" srcOrd="7" destOrd="0" presId="urn:microsoft.com/office/officeart/2016/7/layout/RepeatingBendingProcessNew"/>
    <dgm:cxn modelId="{8231648F-0253-4929-9718-8AC946AF928F}" type="presParOf" srcId="{051078FD-C2EF-4882-A782-56CE33D00797}" destId="{E7565F79-0BAC-4E37-8D3B-099C189228EC}" srcOrd="0" destOrd="0" presId="urn:microsoft.com/office/officeart/2016/7/layout/RepeatingBendingProcessNew"/>
    <dgm:cxn modelId="{BACE21D7-3459-417F-B9D6-92025E488351}" type="presParOf" srcId="{E6AD3077-0406-499E-B52C-60AE1F2663C2}" destId="{1A135EDE-A701-4D0C-A472-CDF19D30EE7F}" srcOrd="8" destOrd="0" presId="urn:microsoft.com/office/officeart/2016/7/layout/RepeatingBendingProcessNew"/>
    <dgm:cxn modelId="{84334685-9BC1-4888-8D92-A162DFFBAB45}" type="presParOf" srcId="{E6AD3077-0406-499E-B52C-60AE1F2663C2}" destId="{32C9101D-89CD-4C32-813D-1FE8E1403AEF}" srcOrd="9" destOrd="0" presId="urn:microsoft.com/office/officeart/2016/7/layout/RepeatingBendingProcessNew"/>
    <dgm:cxn modelId="{2BA12C01-5299-4D00-A0F6-33DA577C4FC0}" type="presParOf" srcId="{32C9101D-89CD-4C32-813D-1FE8E1403AEF}" destId="{C68FAAA0-4110-44AD-BF23-D75BD67EC93F}" srcOrd="0" destOrd="0" presId="urn:microsoft.com/office/officeart/2016/7/layout/RepeatingBendingProcessNew"/>
    <dgm:cxn modelId="{1D105877-F54C-4C6F-849F-C0B232AA6DDD}" type="presParOf" srcId="{E6AD3077-0406-499E-B52C-60AE1F2663C2}" destId="{9BDE9F6C-B471-4D10-8D28-40A95019D544}" srcOrd="10" destOrd="0" presId="urn:microsoft.com/office/officeart/2016/7/layout/RepeatingBendingProcessNew"/>
    <dgm:cxn modelId="{FFFD5266-D16C-4FAD-80CB-84A2B3A82027}" type="presParOf" srcId="{E6AD3077-0406-499E-B52C-60AE1F2663C2}" destId="{45287BC6-B1F6-48F6-9B84-28D1AD6A6A1B}" srcOrd="11" destOrd="0" presId="urn:microsoft.com/office/officeart/2016/7/layout/RepeatingBendingProcessNew"/>
    <dgm:cxn modelId="{62FB82A4-19DE-4E80-9C58-E30A9EF6DD8F}" type="presParOf" srcId="{45287BC6-B1F6-48F6-9B84-28D1AD6A6A1B}" destId="{7DF607A1-EE65-44C1-8D2F-F01266604AF8}" srcOrd="0" destOrd="0" presId="urn:microsoft.com/office/officeart/2016/7/layout/RepeatingBendingProcessNew"/>
    <dgm:cxn modelId="{9F8FDB3A-4AB4-4B4D-9849-610151BCA595}" type="presParOf" srcId="{E6AD3077-0406-499E-B52C-60AE1F2663C2}" destId="{3B0C7C01-E5BC-4681-87C1-A53375E1D699}" srcOrd="12" destOrd="0" presId="urn:microsoft.com/office/officeart/2016/7/layout/RepeatingBendingProcessNew"/>
    <dgm:cxn modelId="{CFD7A743-B9D2-4123-9778-4C60865FBD89}" type="presParOf" srcId="{E6AD3077-0406-499E-B52C-60AE1F2663C2}" destId="{C04CC247-E31D-49C6-A192-A68EB8A927BF}" srcOrd="13" destOrd="0" presId="urn:microsoft.com/office/officeart/2016/7/layout/RepeatingBendingProcessNew"/>
    <dgm:cxn modelId="{99FE3ECA-F85D-4831-B358-B27C2F7A4FF5}" type="presParOf" srcId="{C04CC247-E31D-49C6-A192-A68EB8A927BF}" destId="{2B34F3D9-6B31-4BDA-8113-3C313C2A8E33}" srcOrd="0" destOrd="0" presId="urn:microsoft.com/office/officeart/2016/7/layout/RepeatingBendingProcessNew"/>
    <dgm:cxn modelId="{D370B727-8849-4BD4-9469-C6EB4CF79043}" type="presParOf" srcId="{E6AD3077-0406-499E-B52C-60AE1F2663C2}" destId="{3D813AE4-D370-4C1A-AF17-7AD2EAE76B31}" srcOrd="14" destOrd="0" presId="urn:microsoft.com/office/officeart/2016/7/layout/RepeatingBendingProcessNew"/>
    <dgm:cxn modelId="{FCEFB454-D0AB-4415-AF85-641596C9D495}" type="presParOf" srcId="{E6AD3077-0406-499E-B52C-60AE1F2663C2}" destId="{31D3A460-1D8D-4854-93A1-F6ACA4155D63}" srcOrd="15" destOrd="0" presId="urn:microsoft.com/office/officeart/2016/7/layout/RepeatingBendingProcessNew"/>
    <dgm:cxn modelId="{17CCCB37-5AF1-4BE6-857E-7BD2CCD7D349}" type="presParOf" srcId="{31D3A460-1D8D-4854-93A1-F6ACA4155D63}" destId="{DEEDE552-6AAC-4A10-8DB2-1240D504767D}" srcOrd="0" destOrd="0" presId="urn:microsoft.com/office/officeart/2016/7/layout/RepeatingBendingProcessNew"/>
    <dgm:cxn modelId="{983872D7-26C7-4032-A7DD-34D7631058D6}" type="presParOf" srcId="{E6AD3077-0406-499E-B52C-60AE1F2663C2}" destId="{505B8375-942D-46B9-A4DB-0A65C6B4C5BC}" srcOrd="1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89CE16-06FE-4D66-A548-35365DF281F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E122C90-2F34-4FA0-BE63-6754722DD860}">
      <dgm:prSet/>
      <dgm:spPr/>
      <dgm:t>
        <a:bodyPr/>
        <a:lstStyle/>
        <a:p>
          <a:r>
            <a:rPr lang="nl-NL" b="1"/>
            <a:t>Klantgroep 1 particulieren cursussen, workshops, expo, lezing, open atelier</a:t>
          </a:r>
          <a:endParaRPr lang="en-US"/>
        </a:p>
      </dgm:t>
    </dgm:pt>
    <dgm:pt modelId="{881C743A-31E0-4718-9392-4F09A7941556}" type="parTrans" cxnId="{82928487-1A1E-4B43-9242-BF6CA5DD37CC}">
      <dgm:prSet/>
      <dgm:spPr/>
      <dgm:t>
        <a:bodyPr/>
        <a:lstStyle/>
        <a:p>
          <a:endParaRPr lang="en-US"/>
        </a:p>
      </dgm:t>
    </dgm:pt>
    <dgm:pt modelId="{8F7C3AA1-2899-4ABD-BCB0-AAC1D176FF14}" type="sibTrans" cxnId="{82928487-1A1E-4B43-9242-BF6CA5DD37CC}">
      <dgm:prSet/>
      <dgm:spPr/>
      <dgm:t>
        <a:bodyPr/>
        <a:lstStyle/>
        <a:p>
          <a:endParaRPr lang="en-US"/>
        </a:p>
      </dgm:t>
    </dgm:pt>
    <dgm:pt modelId="{2C0289FC-0E31-491A-A925-2A338DD91EBB}">
      <dgm:prSet/>
      <dgm:spPr/>
      <dgm:t>
        <a:bodyPr/>
        <a:lstStyle/>
        <a:p>
          <a:r>
            <a:rPr lang="nl-NL"/>
            <a:t>Bereik deelnemers;</a:t>
          </a:r>
          <a:endParaRPr lang="en-US"/>
        </a:p>
      </dgm:t>
    </dgm:pt>
    <dgm:pt modelId="{9AECBC5F-DCBA-43A1-822F-CEE36DF19918}" type="parTrans" cxnId="{E63BBD8E-20DE-4520-8618-119D784E82C1}">
      <dgm:prSet/>
      <dgm:spPr/>
      <dgm:t>
        <a:bodyPr/>
        <a:lstStyle/>
        <a:p>
          <a:endParaRPr lang="en-US"/>
        </a:p>
      </dgm:t>
    </dgm:pt>
    <dgm:pt modelId="{D7376B78-B82F-464A-A82C-5E15B9F2F739}" type="sibTrans" cxnId="{E63BBD8E-20DE-4520-8618-119D784E82C1}">
      <dgm:prSet/>
      <dgm:spPr/>
      <dgm:t>
        <a:bodyPr/>
        <a:lstStyle/>
        <a:p>
          <a:endParaRPr lang="en-US"/>
        </a:p>
      </dgm:t>
    </dgm:pt>
    <dgm:pt modelId="{6888E6BA-58B9-4551-902F-CD0B4B098B52}">
      <dgm:prSet/>
      <dgm:spPr/>
      <dgm:t>
        <a:bodyPr/>
        <a:lstStyle/>
        <a:p>
          <a:r>
            <a:rPr lang="nl-NL"/>
            <a:t>2018-2019: 56 cursussen voor 547 deelnemers (9,7 gemiddeld)</a:t>
          </a:r>
          <a:endParaRPr lang="en-US"/>
        </a:p>
      </dgm:t>
    </dgm:pt>
    <dgm:pt modelId="{0E88675D-02C6-4126-B1C9-BE5E83CBE231}" type="parTrans" cxnId="{658049A2-464A-4EC0-BC10-3301715CE355}">
      <dgm:prSet/>
      <dgm:spPr/>
      <dgm:t>
        <a:bodyPr/>
        <a:lstStyle/>
        <a:p>
          <a:endParaRPr lang="en-US"/>
        </a:p>
      </dgm:t>
    </dgm:pt>
    <dgm:pt modelId="{75529D07-A587-4C68-9494-FAFC378BA257}" type="sibTrans" cxnId="{658049A2-464A-4EC0-BC10-3301715CE355}">
      <dgm:prSet/>
      <dgm:spPr/>
      <dgm:t>
        <a:bodyPr/>
        <a:lstStyle/>
        <a:p>
          <a:endParaRPr lang="en-US"/>
        </a:p>
      </dgm:t>
    </dgm:pt>
    <dgm:pt modelId="{C3E5DBC7-5AFE-4141-9661-B004FC9D2A3E}">
      <dgm:prSet/>
      <dgm:spPr/>
      <dgm:t>
        <a:bodyPr/>
        <a:lstStyle/>
        <a:p>
          <a:r>
            <a:rPr lang="nl-NL"/>
            <a:t>2019-2020: 56 cursussen voor 515 deelnemers (9,2) coronajaar</a:t>
          </a:r>
          <a:endParaRPr lang="en-US"/>
        </a:p>
      </dgm:t>
    </dgm:pt>
    <dgm:pt modelId="{8BA4A623-B726-4E3F-BE9A-56FF12865DE9}" type="parTrans" cxnId="{0EED55D1-4E17-470A-A871-60823EF25CAC}">
      <dgm:prSet/>
      <dgm:spPr/>
      <dgm:t>
        <a:bodyPr/>
        <a:lstStyle/>
        <a:p>
          <a:endParaRPr lang="en-US"/>
        </a:p>
      </dgm:t>
    </dgm:pt>
    <dgm:pt modelId="{BAADD164-9711-46AC-A8F3-D8B56138162C}" type="sibTrans" cxnId="{0EED55D1-4E17-470A-A871-60823EF25CAC}">
      <dgm:prSet/>
      <dgm:spPr/>
      <dgm:t>
        <a:bodyPr/>
        <a:lstStyle/>
        <a:p>
          <a:endParaRPr lang="en-US"/>
        </a:p>
      </dgm:t>
    </dgm:pt>
    <dgm:pt modelId="{400DC655-74E4-4BA5-A6AE-1FAEF152F9BE}">
      <dgm:prSet/>
      <dgm:spPr/>
      <dgm:t>
        <a:bodyPr/>
        <a:lstStyle/>
        <a:p>
          <a:r>
            <a:rPr lang="nl-NL"/>
            <a:t>2020-2021: 48 cursussen voor 448 deelnemers (9,3) coronajaar</a:t>
          </a:r>
          <a:endParaRPr lang="en-US"/>
        </a:p>
      </dgm:t>
    </dgm:pt>
    <dgm:pt modelId="{46FCC0AA-20C8-439D-8FBB-0272C964828E}" type="parTrans" cxnId="{633D544A-2954-4C68-B5A5-3F1976CC0E9E}">
      <dgm:prSet/>
      <dgm:spPr/>
      <dgm:t>
        <a:bodyPr/>
        <a:lstStyle/>
        <a:p>
          <a:endParaRPr lang="en-US"/>
        </a:p>
      </dgm:t>
    </dgm:pt>
    <dgm:pt modelId="{76465718-7AD8-4F82-8C4C-3C961E8E82B9}" type="sibTrans" cxnId="{633D544A-2954-4C68-B5A5-3F1976CC0E9E}">
      <dgm:prSet/>
      <dgm:spPr/>
      <dgm:t>
        <a:bodyPr/>
        <a:lstStyle/>
        <a:p>
          <a:endParaRPr lang="en-US"/>
        </a:p>
      </dgm:t>
    </dgm:pt>
    <dgm:pt modelId="{BFFF1035-9540-49A4-B799-8446924E265E}">
      <dgm:prSet/>
      <dgm:spPr/>
      <dgm:t>
        <a:bodyPr/>
        <a:lstStyle/>
        <a:p>
          <a:r>
            <a:rPr lang="nl-NL"/>
            <a:t>2021-2022: 60 cursussen voor 573 deelnemers (9,6) deel coronajaar</a:t>
          </a:r>
          <a:endParaRPr lang="en-US"/>
        </a:p>
      </dgm:t>
    </dgm:pt>
    <dgm:pt modelId="{B482BD20-99B8-466B-A86B-D0637E9F0315}" type="parTrans" cxnId="{9A93A0A1-D89A-42D5-B21A-395903D03E11}">
      <dgm:prSet/>
      <dgm:spPr/>
      <dgm:t>
        <a:bodyPr/>
        <a:lstStyle/>
        <a:p>
          <a:endParaRPr lang="en-US"/>
        </a:p>
      </dgm:t>
    </dgm:pt>
    <dgm:pt modelId="{8F1BB1D8-5E81-4E78-AEEC-F1AC62B10995}" type="sibTrans" cxnId="{9A93A0A1-D89A-42D5-B21A-395903D03E11}">
      <dgm:prSet/>
      <dgm:spPr/>
      <dgm:t>
        <a:bodyPr/>
        <a:lstStyle/>
        <a:p>
          <a:endParaRPr lang="en-US"/>
        </a:p>
      </dgm:t>
    </dgm:pt>
    <dgm:pt modelId="{6F25FEB9-EDEA-4FBD-81DD-29E0566905F9}">
      <dgm:prSet/>
      <dgm:spPr/>
      <dgm:t>
        <a:bodyPr/>
        <a:lstStyle/>
        <a:p>
          <a:r>
            <a:rPr lang="nl-NL"/>
            <a:t>2022-2023: 67 cursussen voor 655 deelnemers (9,8); kanttekening kortere cursussen </a:t>
          </a:r>
          <a:endParaRPr lang="en-US"/>
        </a:p>
      </dgm:t>
    </dgm:pt>
    <dgm:pt modelId="{79607511-8969-48BB-B25C-EB23B6BAD4D1}" type="parTrans" cxnId="{C79177A8-80A6-4E06-BB72-8C974583A0E2}">
      <dgm:prSet/>
      <dgm:spPr/>
      <dgm:t>
        <a:bodyPr/>
        <a:lstStyle/>
        <a:p>
          <a:endParaRPr lang="en-US"/>
        </a:p>
      </dgm:t>
    </dgm:pt>
    <dgm:pt modelId="{73A8BA25-5D45-4695-AD1A-8B182E9E3E32}" type="sibTrans" cxnId="{C79177A8-80A6-4E06-BB72-8C974583A0E2}">
      <dgm:prSet/>
      <dgm:spPr/>
      <dgm:t>
        <a:bodyPr/>
        <a:lstStyle/>
        <a:p>
          <a:endParaRPr lang="en-US"/>
        </a:p>
      </dgm:t>
    </dgm:pt>
    <dgm:pt modelId="{22368F99-4106-4382-9985-0767911AA647}">
      <dgm:prSet/>
      <dgm:spPr/>
      <dgm:t>
        <a:bodyPr/>
        <a:lstStyle/>
        <a:p>
          <a:r>
            <a:rPr lang="nl-NL"/>
            <a:t>Doel 2023-2024: 60 cursussen voor 600 deelnemers </a:t>
          </a:r>
          <a:endParaRPr lang="en-US"/>
        </a:p>
      </dgm:t>
    </dgm:pt>
    <dgm:pt modelId="{F40E4883-4384-46EA-B3C7-1740139FC24C}" type="parTrans" cxnId="{3D7BE87A-73AD-4097-91D0-7ACFF753A996}">
      <dgm:prSet/>
      <dgm:spPr/>
      <dgm:t>
        <a:bodyPr/>
        <a:lstStyle/>
        <a:p>
          <a:endParaRPr lang="en-US"/>
        </a:p>
      </dgm:t>
    </dgm:pt>
    <dgm:pt modelId="{C9BB5E2F-5A4B-4E52-B211-603079ECF2B5}" type="sibTrans" cxnId="{3D7BE87A-73AD-4097-91D0-7ACFF753A996}">
      <dgm:prSet/>
      <dgm:spPr/>
      <dgm:t>
        <a:bodyPr/>
        <a:lstStyle/>
        <a:p>
          <a:endParaRPr lang="en-US"/>
        </a:p>
      </dgm:t>
    </dgm:pt>
    <dgm:pt modelId="{97F6FB4B-D7AE-44C1-BCBA-42B1826A03FD}" type="pres">
      <dgm:prSet presAssocID="{8289CE16-06FE-4D66-A548-35365DF281FF}" presName="linear" presStyleCnt="0">
        <dgm:presLayoutVars>
          <dgm:animLvl val="lvl"/>
          <dgm:resizeHandles val="exact"/>
        </dgm:presLayoutVars>
      </dgm:prSet>
      <dgm:spPr/>
    </dgm:pt>
    <dgm:pt modelId="{4618FE67-F542-48D6-83C6-B27E4C47A00A}" type="pres">
      <dgm:prSet presAssocID="{BE122C90-2F34-4FA0-BE63-6754722DD860}" presName="parentText" presStyleLbl="node1" presStyleIdx="0" presStyleCnt="8">
        <dgm:presLayoutVars>
          <dgm:chMax val="0"/>
          <dgm:bulletEnabled val="1"/>
        </dgm:presLayoutVars>
      </dgm:prSet>
      <dgm:spPr/>
    </dgm:pt>
    <dgm:pt modelId="{AAA62B3C-6344-4231-9C06-DAFFC8D4F251}" type="pres">
      <dgm:prSet presAssocID="{8F7C3AA1-2899-4ABD-BCB0-AAC1D176FF14}" presName="spacer" presStyleCnt="0"/>
      <dgm:spPr/>
    </dgm:pt>
    <dgm:pt modelId="{589621D3-DA86-4638-B678-C9C538A5AC3D}" type="pres">
      <dgm:prSet presAssocID="{2C0289FC-0E31-491A-A925-2A338DD91EBB}" presName="parentText" presStyleLbl="node1" presStyleIdx="1" presStyleCnt="8">
        <dgm:presLayoutVars>
          <dgm:chMax val="0"/>
          <dgm:bulletEnabled val="1"/>
        </dgm:presLayoutVars>
      </dgm:prSet>
      <dgm:spPr/>
    </dgm:pt>
    <dgm:pt modelId="{C0A9B945-F391-4D74-8CA9-6E0A1B45883E}" type="pres">
      <dgm:prSet presAssocID="{D7376B78-B82F-464A-A82C-5E15B9F2F739}" presName="spacer" presStyleCnt="0"/>
      <dgm:spPr/>
    </dgm:pt>
    <dgm:pt modelId="{0BEB8AE8-EFF1-41FF-B4FC-3245F7AA80FD}" type="pres">
      <dgm:prSet presAssocID="{6888E6BA-58B9-4551-902F-CD0B4B098B52}" presName="parentText" presStyleLbl="node1" presStyleIdx="2" presStyleCnt="8">
        <dgm:presLayoutVars>
          <dgm:chMax val="0"/>
          <dgm:bulletEnabled val="1"/>
        </dgm:presLayoutVars>
      </dgm:prSet>
      <dgm:spPr/>
    </dgm:pt>
    <dgm:pt modelId="{207807F5-3176-4539-895D-406AE0FC8BBA}" type="pres">
      <dgm:prSet presAssocID="{75529D07-A587-4C68-9494-FAFC378BA257}" presName="spacer" presStyleCnt="0"/>
      <dgm:spPr/>
    </dgm:pt>
    <dgm:pt modelId="{AD7D38D7-771C-4DC7-9F31-33EBBEF43E59}" type="pres">
      <dgm:prSet presAssocID="{C3E5DBC7-5AFE-4141-9661-B004FC9D2A3E}" presName="parentText" presStyleLbl="node1" presStyleIdx="3" presStyleCnt="8">
        <dgm:presLayoutVars>
          <dgm:chMax val="0"/>
          <dgm:bulletEnabled val="1"/>
        </dgm:presLayoutVars>
      </dgm:prSet>
      <dgm:spPr/>
    </dgm:pt>
    <dgm:pt modelId="{37AC759A-A849-4490-B2C6-9E7507CCD99A}" type="pres">
      <dgm:prSet presAssocID="{BAADD164-9711-46AC-A8F3-D8B56138162C}" presName="spacer" presStyleCnt="0"/>
      <dgm:spPr/>
    </dgm:pt>
    <dgm:pt modelId="{64A6E361-40C8-4654-B6CC-7D9F78AF84D3}" type="pres">
      <dgm:prSet presAssocID="{400DC655-74E4-4BA5-A6AE-1FAEF152F9BE}" presName="parentText" presStyleLbl="node1" presStyleIdx="4" presStyleCnt="8">
        <dgm:presLayoutVars>
          <dgm:chMax val="0"/>
          <dgm:bulletEnabled val="1"/>
        </dgm:presLayoutVars>
      </dgm:prSet>
      <dgm:spPr/>
    </dgm:pt>
    <dgm:pt modelId="{B7FC07B3-777A-4725-9F65-C3D296FFC9E0}" type="pres">
      <dgm:prSet presAssocID="{76465718-7AD8-4F82-8C4C-3C961E8E82B9}" presName="spacer" presStyleCnt="0"/>
      <dgm:spPr/>
    </dgm:pt>
    <dgm:pt modelId="{6C437832-79B3-4A57-B6A6-436122CD96F3}" type="pres">
      <dgm:prSet presAssocID="{BFFF1035-9540-49A4-B799-8446924E265E}" presName="parentText" presStyleLbl="node1" presStyleIdx="5" presStyleCnt="8">
        <dgm:presLayoutVars>
          <dgm:chMax val="0"/>
          <dgm:bulletEnabled val="1"/>
        </dgm:presLayoutVars>
      </dgm:prSet>
      <dgm:spPr/>
    </dgm:pt>
    <dgm:pt modelId="{0937AA95-177D-4E2E-9ED1-1281E0B0E8FF}" type="pres">
      <dgm:prSet presAssocID="{8F1BB1D8-5E81-4E78-AEEC-F1AC62B10995}" presName="spacer" presStyleCnt="0"/>
      <dgm:spPr/>
    </dgm:pt>
    <dgm:pt modelId="{998C0990-B508-44CF-BF7B-3AD8BA0B7545}" type="pres">
      <dgm:prSet presAssocID="{6F25FEB9-EDEA-4FBD-81DD-29E0566905F9}" presName="parentText" presStyleLbl="node1" presStyleIdx="6" presStyleCnt="8">
        <dgm:presLayoutVars>
          <dgm:chMax val="0"/>
          <dgm:bulletEnabled val="1"/>
        </dgm:presLayoutVars>
      </dgm:prSet>
      <dgm:spPr/>
    </dgm:pt>
    <dgm:pt modelId="{2B5E82B8-0046-4351-8EB2-C8BBCEC0828D}" type="pres">
      <dgm:prSet presAssocID="{73A8BA25-5D45-4695-AD1A-8B182E9E3E32}" presName="spacer" presStyleCnt="0"/>
      <dgm:spPr/>
    </dgm:pt>
    <dgm:pt modelId="{9AD9AEB1-227D-4BCC-9C5B-4624398F1E89}" type="pres">
      <dgm:prSet presAssocID="{22368F99-4106-4382-9985-0767911AA647}" presName="parentText" presStyleLbl="node1" presStyleIdx="7" presStyleCnt="8">
        <dgm:presLayoutVars>
          <dgm:chMax val="0"/>
          <dgm:bulletEnabled val="1"/>
        </dgm:presLayoutVars>
      </dgm:prSet>
      <dgm:spPr/>
    </dgm:pt>
  </dgm:ptLst>
  <dgm:cxnLst>
    <dgm:cxn modelId="{4107601B-0856-442B-8245-5A64B7F7FDB4}" type="presOf" srcId="{8289CE16-06FE-4D66-A548-35365DF281FF}" destId="{97F6FB4B-D7AE-44C1-BCBA-42B1826A03FD}" srcOrd="0" destOrd="0" presId="urn:microsoft.com/office/officeart/2005/8/layout/vList2"/>
    <dgm:cxn modelId="{AF669322-6791-4F62-A26F-BDA31C52D8CB}" type="presOf" srcId="{6F25FEB9-EDEA-4FBD-81DD-29E0566905F9}" destId="{998C0990-B508-44CF-BF7B-3AD8BA0B7545}" srcOrd="0" destOrd="0" presId="urn:microsoft.com/office/officeart/2005/8/layout/vList2"/>
    <dgm:cxn modelId="{97F5B939-9046-4715-87B3-4A5D2710F4EF}" type="presOf" srcId="{2C0289FC-0E31-491A-A925-2A338DD91EBB}" destId="{589621D3-DA86-4638-B678-C9C538A5AC3D}" srcOrd="0" destOrd="0" presId="urn:microsoft.com/office/officeart/2005/8/layout/vList2"/>
    <dgm:cxn modelId="{79183B42-9A6E-4DFE-83C4-CA5D2D39E04E}" type="presOf" srcId="{C3E5DBC7-5AFE-4141-9661-B004FC9D2A3E}" destId="{AD7D38D7-771C-4DC7-9F31-33EBBEF43E59}" srcOrd="0" destOrd="0" presId="urn:microsoft.com/office/officeart/2005/8/layout/vList2"/>
    <dgm:cxn modelId="{633D544A-2954-4C68-B5A5-3F1976CC0E9E}" srcId="{8289CE16-06FE-4D66-A548-35365DF281FF}" destId="{400DC655-74E4-4BA5-A6AE-1FAEF152F9BE}" srcOrd="4" destOrd="0" parTransId="{46FCC0AA-20C8-439D-8FBB-0272C964828E}" sibTransId="{76465718-7AD8-4F82-8C4C-3C961E8E82B9}"/>
    <dgm:cxn modelId="{3D7BE87A-73AD-4097-91D0-7ACFF753A996}" srcId="{8289CE16-06FE-4D66-A548-35365DF281FF}" destId="{22368F99-4106-4382-9985-0767911AA647}" srcOrd="7" destOrd="0" parTransId="{F40E4883-4384-46EA-B3C7-1740139FC24C}" sibTransId="{C9BB5E2F-5A4B-4E52-B211-603079ECF2B5}"/>
    <dgm:cxn modelId="{3E7AB683-38AE-44BE-8A98-4C0EFF55E198}" type="presOf" srcId="{400DC655-74E4-4BA5-A6AE-1FAEF152F9BE}" destId="{64A6E361-40C8-4654-B6CC-7D9F78AF84D3}" srcOrd="0" destOrd="0" presId="urn:microsoft.com/office/officeart/2005/8/layout/vList2"/>
    <dgm:cxn modelId="{82928487-1A1E-4B43-9242-BF6CA5DD37CC}" srcId="{8289CE16-06FE-4D66-A548-35365DF281FF}" destId="{BE122C90-2F34-4FA0-BE63-6754722DD860}" srcOrd="0" destOrd="0" parTransId="{881C743A-31E0-4718-9392-4F09A7941556}" sibTransId="{8F7C3AA1-2899-4ABD-BCB0-AAC1D176FF14}"/>
    <dgm:cxn modelId="{52ED6F8A-7A7C-49C9-8F32-4A2EF4CA6144}" type="presOf" srcId="{6888E6BA-58B9-4551-902F-CD0B4B098B52}" destId="{0BEB8AE8-EFF1-41FF-B4FC-3245F7AA80FD}" srcOrd="0" destOrd="0" presId="urn:microsoft.com/office/officeart/2005/8/layout/vList2"/>
    <dgm:cxn modelId="{E63BBD8E-20DE-4520-8618-119D784E82C1}" srcId="{8289CE16-06FE-4D66-A548-35365DF281FF}" destId="{2C0289FC-0E31-491A-A925-2A338DD91EBB}" srcOrd="1" destOrd="0" parTransId="{9AECBC5F-DCBA-43A1-822F-CEE36DF19918}" sibTransId="{D7376B78-B82F-464A-A82C-5E15B9F2F739}"/>
    <dgm:cxn modelId="{9A93A0A1-D89A-42D5-B21A-395903D03E11}" srcId="{8289CE16-06FE-4D66-A548-35365DF281FF}" destId="{BFFF1035-9540-49A4-B799-8446924E265E}" srcOrd="5" destOrd="0" parTransId="{B482BD20-99B8-466B-A86B-D0637E9F0315}" sibTransId="{8F1BB1D8-5E81-4E78-AEEC-F1AC62B10995}"/>
    <dgm:cxn modelId="{658049A2-464A-4EC0-BC10-3301715CE355}" srcId="{8289CE16-06FE-4D66-A548-35365DF281FF}" destId="{6888E6BA-58B9-4551-902F-CD0B4B098B52}" srcOrd="2" destOrd="0" parTransId="{0E88675D-02C6-4126-B1C9-BE5E83CBE231}" sibTransId="{75529D07-A587-4C68-9494-FAFC378BA257}"/>
    <dgm:cxn modelId="{C79177A8-80A6-4E06-BB72-8C974583A0E2}" srcId="{8289CE16-06FE-4D66-A548-35365DF281FF}" destId="{6F25FEB9-EDEA-4FBD-81DD-29E0566905F9}" srcOrd="6" destOrd="0" parTransId="{79607511-8969-48BB-B25C-EB23B6BAD4D1}" sibTransId="{73A8BA25-5D45-4695-AD1A-8B182E9E3E32}"/>
    <dgm:cxn modelId="{2BD142BA-4B91-491A-8819-AEAA83C98FB9}" type="presOf" srcId="{BFFF1035-9540-49A4-B799-8446924E265E}" destId="{6C437832-79B3-4A57-B6A6-436122CD96F3}" srcOrd="0" destOrd="0" presId="urn:microsoft.com/office/officeart/2005/8/layout/vList2"/>
    <dgm:cxn modelId="{0EED55D1-4E17-470A-A871-60823EF25CAC}" srcId="{8289CE16-06FE-4D66-A548-35365DF281FF}" destId="{C3E5DBC7-5AFE-4141-9661-B004FC9D2A3E}" srcOrd="3" destOrd="0" parTransId="{8BA4A623-B726-4E3F-BE9A-56FF12865DE9}" sibTransId="{BAADD164-9711-46AC-A8F3-D8B56138162C}"/>
    <dgm:cxn modelId="{ADC734F0-7929-49A4-B437-BB8F6A60702C}" type="presOf" srcId="{22368F99-4106-4382-9985-0767911AA647}" destId="{9AD9AEB1-227D-4BCC-9C5B-4624398F1E89}" srcOrd="0" destOrd="0" presId="urn:microsoft.com/office/officeart/2005/8/layout/vList2"/>
    <dgm:cxn modelId="{B2E772F4-9200-4331-8AEE-E35289F45630}" type="presOf" srcId="{BE122C90-2F34-4FA0-BE63-6754722DD860}" destId="{4618FE67-F542-48D6-83C6-B27E4C47A00A}" srcOrd="0" destOrd="0" presId="urn:microsoft.com/office/officeart/2005/8/layout/vList2"/>
    <dgm:cxn modelId="{838125F2-9CAD-4D4C-A6D7-93657EA55D12}" type="presParOf" srcId="{97F6FB4B-D7AE-44C1-BCBA-42B1826A03FD}" destId="{4618FE67-F542-48D6-83C6-B27E4C47A00A}" srcOrd="0" destOrd="0" presId="urn:microsoft.com/office/officeart/2005/8/layout/vList2"/>
    <dgm:cxn modelId="{79452138-E04D-4E74-8CD2-CF40C03AD5DF}" type="presParOf" srcId="{97F6FB4B-D7AE-44C1-BCBA-42B1826A03FD}" destId="{AAA62B3C-6344-4231-9C06-DAFFC8D4F251}" srcOrd="1" destOrd="0" presId="urn:microsoft.com/office/officeart/2005/8/layout/vList2"/>
    <dgm:cxn modelId="{E020308B-8D36-47E2-A308-088C5FB54BE7}" type="presParOf" srcId="{97F6FB4B-D7AE-44C1-BCBA-42B1826A03FD}" destId="{589621D3-DA86-4638-B678-C9C538A5AC3D}" srcOrd="2" destOrd="0" presId="urn:microsoft.com/office/officeart/2005/8/layout/vList2"/>
    <dgm:cxn modelId="{05D91C69-3402-4B2E-91D5-878EC9797A6F}" type="presParOf" srcId="{97F6FB4B-D7AE-44C1-BCBA-42B1826A03FD}" destId="{C0A9B945-F391-4D74-8CA9-6E0A1B45883E}" srcOrd="3" destOrd="0" presId="urn:microsoft.com/office/officeart/2005/8/layout/vList2"/>
    <dgm:cxn modelId="{1EF592FA-57FF-41DE-8253-D7FC4A962858}" type="presParOf" srcId="{97F6FB4B-D7AE-44C1-BCBA-42B1826A03FD}" destId="{0BEB8AE8-EFF1-41FF-B4FC-3245F7AA80FD}" srcOrd="4" destOrd="0" presId="urn:microsoft.com/office/officeart/2005/8/layout/vList2"/>
    <dgm:cxn modelId="{414CB277-7A1A-4992-9405-D12B585CF807}" type="presParOf" srcId="{97F6FB4B-D7AE-44C1-BCBA-42B1826A03FD}" destId="{207807F5-3176-4539-895D-406AE0FC8BBA}" srcOrd="5" destOrd="0" presId="urn:microsoft.com/office/officeart/2005/8/layout/vList2"/>
    <dgm:cxn modelId="{D2A803D9-7D12-4549-B112-2AA50E744866}" type="presParOf" srcId="{97F6FB4B-D7AE-44C1-BCBA-42B1826A03FD}" destId="{AD7D38D7-771C-4DC7-9F31-33EBBEF43E59}" srcOrd="6" destOrd="0" presId="urn:microsoft.com/office/officeart/2005/8/layout/vList2"/>
    <dgm:cxn modelId="{BB1761A2-DF39-42B1-83B8-970851C7B4D0}" type="presParOf" srcId="{97F6FB4B-D7AE-44C1-BCBA-42B1826A03FD}" destId="{37AC759A-A849-4490-B2C6-9E7507CCD99A}" srcOrd="7" destOrd="0" presId="urn:microsoft.com/office/officeart/2005/8/layout/vList2"/>
    <dgm:cxn modelId="{0970BC64-2847-4E14-BB99-496723F30CA2}" type="presParOf" srcId="{97F6FB4B-D7AE-44C1-BCBA-42B1826A03FD}" destId="{64A6E361-40C8-4654-B6CC-7D9F78AF84D3}" srcOrd="8" destOrd="0" presId="urn:microsoft.com/office/officeart/2005/8/layout/vList2"/>
    <dgm:cxn modelId="{4A0D7CDD-04DF-4CDC-B670-356ABE42CCE8}" type="presParOf" srcId="{97F6FB4B-D7AE-44C1-BCBA-42B1826A03FD}" destId="{B7FC07B3-777A-4725-9F65-C3D296FFC9E0}" srcOrd="9" destOrd="0" presId="urn:microsoft.com/office/officeart/2005/8/layout/vList2"/>
    <dgm:cxn modelId="{CF2A3866-5959-4485-8E5F-A278F3FFAEC0}" type="presParOf" srcId="{97F6FB4B-D7AE-44C1-BCBA-42B1826A03FD}" destId="{6C437832-79B3-4A57-B6A6-436122CD96F3}" srcOrd="10" destOrd="0" presId="urn:microsoft.com/office/officeart/2005/8/layout/vList2"/>
    <dgm:cxn modelId="{D01FEE7F-044A-4CFD-BA39-ADFC3E92266B}" type="presParOf" srcId="{97F6FB4B-D7AE-44C1-BCBA-42B1826A03FD}" destId="{0937AA95-177D-4E2E-9ED1-1281E0B0E8FF}" srcOrd="11" destOrd="0" presId="urn:microsoft.com/office/officeart/2005/8/layout/vList2"/>
    <dgm:cxn modelId="{4BBA40F8-8D2F-41D2-B152-21C4BB1AE718}" type="presParOf" srcId="{97F6FB4B-D7AE-44C1-BCBA-42B1826A03FD}" destId="{998C0990-B508-44CF-BF7B-3AD8BA0B7545}" srcOrd="12" destOrd="0" presId="urn:microsoft.com/office/officeart/2005/8/layout/vList2"/>
    <dgm:cxn modelId="{86EC1F15-CD53-4D3A-9100-D2F8A1B00E08}" type="presParOf" srcId="{97F6FB4B-D7AE-44C1-BCBA-42B1826A03FD}" destId="{2B5E82B8-0046-4351-8EB2-C8BBCEC0828D}" srcOrd="13" destOrd="0" presId="urn:microsoft.com/office/officeart/2005/8/layout/vList2"/>
    <dgm:cxn modelId="{4B57B0FB-C83C-48BB-A300-953A6C981C61}" type="presParOf" srcId="{97F6FB4B-D7AE-44C1-BCBA-42B1826A03FD}" destId="{9AD9AEB1-227D-4BCC-9C5B-4624398F1E8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07BA1B-2BB6-496D-A740-CB5053CB75EA}">
      <dsp:nvSpPr>
        <dsp:cNvPr id="0" name=""/>
        <dsp:cNvSpPr/>
      </dsp:nvSpPr>
      <dsp:spPr>
        <a:xfrm>
          <a:off x="0" y="2385"/>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519097-1938-4EA2-B1AA-EE6FF2FC63CE}">
      <dsp:nvSpPr>
        <dsp:cNvPr id="0" name=""/>
        <dsp:cNvSpPr/>
      </dsp:nvSpPr>
      <dsp:spPr>
        <a:xfrm>
          <a:off x="0" y="2385"/>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Missie: Samen op pad met grote verscheidenheid mensen om dingen te maken en te beleven</a:t>
          </a:r>
          <a:endParaRPr lang="en-US" sz="2200" kern="1200"/>
        </a:p>
      </dsp:txBody>
      <dsp:txXfrm>
        <a:off x="0" y="2385"/>
        <a:ext cx="10422835" cy="813350"/>
      </dsp:txXfrm>
    </dsp:sp>
    <dsp:sp modelId="{C63490CF-F916-48C3-8DBA-93473BB6A02F}">
      <dsp:nvSpPr>
        <dsp:cNvPr id="0" name=""/>
        <dsp:cNvSpPr/>
      </dsp:nvSpPr>
      <dsp:spPr>
        <a:xfrm>
          <a:off x="0" y="815736"/>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7C35F9-30E3-4E67-B3FA-E78B6F401E8B}">
      <dsp:nvSpPr>
        <dsp:cNvPr id="0" name=""/>
        <dsp:cNvSpPr/>
      </dsp:nvSpPr>
      <dsp:spPr>
        <a:xfrm>
          <a:off x="0" y="815736"/>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Centraal educatie in beeldende taal, actief en reflectief</a:t>
          </a:r>
          <a:endParaRPr lang="en-US" sz="2200" kern="1200"/>
        </a:p>
      </dsp:txBody>
      <dsp:txXfrm>
        <a:off x="0" y="815736"/>
        <a:ext cx="10422835" cy="813350"/>
      </dsp:txXfrm>
    </dsp:sp>
    <dsp:sp modelId="{C2038055-5158-4920-8203-A6046F4D3DFF}">
      <dsp:nvSpPr>
        <dsp:cNvPr id="0" name=""/>
        <dsp:cNvSpPr/>
      </dsp:nvSpPr>
      <dsp:spPr>
        <a:xfrm>
          <a:off x="0" y="1629087"/>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E6E362-43FB-430F-A22E-8055D80043C0}">
      <dsp:nvSpPr>
        <dsp:cNvPr id="0" name=""/>
        <dsp:cNvSpPr/>
      </dsp:nvSpPr>
      <dsp:spPr>
        <a:xfrm>
          <a:off x="0" y="1629087"/>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Iedereen kan instappen en technieken/vaardigheden leren in beeldende taal en persoonlijk groeien</a:t>
          </a:r>
          <a:endParaRPr lang="en-US" sz="2200" kern="1200"/>
        </a:p>
      </dsp:txBody>
      <dsp:txXfrm>
        <a:off x="0" y="1629087"/>
        <a:ext cx="10422835" cy="813350"/>
      </dsp:txXfrm>
    </dsp:sp>
    <dsp:sp modelId="{F837B4F3-2484-4CB2-8FC0-5AB60C329794}">
      <dsp:nvSpPr>
        <dsp:cNvPr id="0" name=""/>
        <dsp:cNvSpPr/>
      </dsp:nvSpPr>
      <dsp:spPr>
        <a:xfrm>
          <a:off x="0" y="2442438"/>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3FFC20-1344-4FFB-B27F-DBE65B3DCF89}">
      <dsp:nvSpPr>
        <dsp:cNvPr id="0" name=""/>
        <dsp:cNvSpPr/>
      </dsp:nvSpPr>
      <dsp:spPr>
        <a:xfrm>
          <a:off x="0" y="2442438"/>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Visie: grote groepen inwoners bereiken door samenwerking met partners (onderwijs, zorg, gemeenten, welzijn)</a:t>
          </a:r>
          <a:endParaRPr lang="en-US" sz="2200" kern="1200"/>
        </a:p>
      </dsp:txBody>
      <dsp:txXfrm>
        <a:off x="0" y="2442438"/>
        <a:ext cx="10422835" cy="813350"/>
      </dsp:txXfrm>
    </dsp:sp>
    <dsp:sp modelId="{9C97ADC5-335B-4EB9-AD56-20603E9A93C4}">
      <dsp:nvSpPr>
        <dsp:cNvPr id="0" name=""/>
        <dsp:cNvSpPr/>
      </dsp:nvSpPr>
      <dsp:spPr>
        <a:xfrm>
          <a:off x="0" y="3255788"/>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CA240D-724E-44D9-8E97-33B25356C9A0}">
      <dsp:nvSpPr>
        <dsp:cNvPr id="0" name=""/>
        <dsp:cNvSpPr/>
      </dsp:nvSpPr>
      <dsp:spPr>
        <a:xfrm>
          <a:off x="0" y="3255788"/>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Mede invulling aan lokale beleid cultuur, welzijn en participatie; meer inclusie; vap community</a:t>
          </a:r>
          <a:endParaRPr lang="en-US" sz="2200" kern="1200"/>
        </a:p>
      </dsp:txBody>
      <dsp:txXfrm>
        <a:off x="0" y="3255788"/>
        <a:ext cx="10422835" cy="813350"/>
      </dsp:txXfrm>
    </dsp:sp>
    <dsp:sp modelId="{643B1269-B673-44F0-8BFF-6777B9F5861D}">
      <dsp:nvSpPr>
        <dsp:cNvPr id="0" name=""/>
        <dsp:cNvSpPr/>
      </dsp:nvSpPr>
      <dsp:spPr>
        <a:xfrm>
          <a:off x="0" y="4069139"/>
          <a:ext cx="1042283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6FFA7E-B723-4DB7-9233-9A1130230809}">
      <dsp:nvSpPr>
        <dsp:cNvPr id="0" name=""/>
        <dsp:cNvSpPr/>
      </dsp:nvSpPr>
      <dsp:spPr>
        <a:xfrm>
          <a:off x="0" y="4069139"/>
          <a:ext cx="10422835" cy="81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kern="1200"/>
            <a:t>Inspelen lokale thema’s zoals eenzaamheid, armoede, positieve gezondheid, leefstijl </a:t>
          </a:r>
          <a:endParaRPr lang="en-US" sz="2200" kern="1200"/>
        </a:p>
      </dsp:txBody>
      <dsp:txXfrm>
        <a:off x="0" y="4069139"/>
        <a:ext cx="10422835" cy="813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7139D-D415-4277-88B4-C982F0403426}">
      <dsp:nvSpPr>
        <dsp:cNvPr id="0" name=""/>
        <dsp:cNvSpPr/>
      </dsp:nvSpPr>
      <dsp:spPr>
        <a:xfrm>
          <a:off x="2303883" y="60358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4606" y="646823"/>
        <a:ext cx="24844" cy="4968"/>
      </dsp:txXfrm>
    </dsp:sp>
    <dsp:sp modelId="{0FBA59EF-D752-482B-B01A-04204FDA02BA}">
      <dsp:nvSpPr>
        <dsp:cNvPr id="0" name=""/>
        <dsp:cNvSpPr/>
      </dsp:nvSpPr>
      <dsp:spPr>
        <a:xfrm>
          <a:off x="145286" y="1189"/>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b="1" kern="1200"/>
            <a:t>Voorwaarden</a:t>
          </a:r>
          <a:endParaRPr lang="en-US" sz="1500" kern="1200"/>
        </a:p>
      </dsp:txBody>
      <dsp:txXfrm>
        <a:off x="145286" y="1189"/>
        <a:ext cx="2160397" cy="1296238"/>
      </dsp:txXfrm>
    </dsp:sp>
    <dsp:sp modelId="{A9283014-6CF4-45B0-8D29-B9F1E75288D7}">
      <dsp:nvSpPr>
        <dsp:cNvPr id="0" name=""/>
        <dsp:cNvSpPr/>
      </dsp:nvSpPr>
      <dsp:spPr>
        <a:xfrm>
          <a:off x="4961171" y="60358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81895" y="646823"/>
        <a:ext cx="24844" cy="4968"/>
      </dsp:txXfrm>
    </dsp:sp>
    <dsp:sp modelId="{02F56B2C-9074-44A2-9143-25385EF56260}">
      <dsp:nvSpPr>
        <dsp:cNvPr id="0" name=""/>
        <dsp:cNvSpPr/>
      </dsp:nvSpPr>
      <dsp:spPr>
        <a:xfrm>
          <a:off x="2802574" y="1189"/>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Goed netwerk kunstdocenten via zzp, verhuur ruimten en loondienst</a:t>
          </a:r>
          <a:endParaRPr lang="en-US" sz="1500" kern="1200"/>
        </a:p>
      </dsp:txBody>
      <dsp:txXfrm>
        <a:off x="2802574" y="1189"/>
        <a:ext cx="2160397" cy="1296238"/>
      </dsp:txXfrm>
    </dsp:sp>
    <dsp:sp modelId="{C0492C5A-EFF7-401F-B6C3-80A86F08D1EA}">
      <dsp:nvSpPr>
        <dsp:cNvPr id="0" name=""/>
        <dsp:cNvSpPr/>
      </dsp:nvSpPr>
      <dsp:spPr>
        <a:xfrm>
          <a:off x="7618460" y="60358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839183" y="646823"/>
        <a:ext cx="24844" cy="4968"/>
      </dsp:txXfrm>
    </dsp:sp>
    <dsp:sp modelId="{D645D2CA-4157-4B88-BCB4-CB22316AFB68}">
      <dsp:nvSpPr>
        <dsp:cNvPr id="0" name=""/>
        <dsp:cNvSpPr/>
      </dsp:nvSpPr>
      <dsp:spPr>
        <a:xfrm>
          <a:off x="5459863" y="1189"/>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Ambitie; coordinatie multiculturele activiteiten door en met partners via cultuurbox en cultuurcoaches</a:t>
          </a:r>
          <a:endParaRPr lang="en-US" sz="1500" kern="1200"/>
        </a:p>
      </dsp:txBody>
      <dsp:txXfrm>
        <a:off x="5459863" y="1189"/>
        <a:ext cx="2160397" cy="1296238"/>
      </dsp:txXfrm>
    </dsp:sp>
    <dsp:sp modelId="{051078FD-C2EF-4882-A782-56CE33D00797}">
      <dsp:nvSpPr>
        <dsp:cNvPr id="0" name=""/>
        <dsp:cNvSpPr/>
      </dsp:nvSpPr>
      <dsp:spPr>
        <a:xfrm>
          <a:off x="1225484" y="1295627"/>
          <a:ext cx="7971865" cy="466291"/>
        </a:xfrm>
        <a:custGeom>
          <a:avLst/>
          <a:gdLst/>
          <a:ahLst/>
          <a:cxnLst/>
          <a:rect l="0" t="0" r="0" b="0"/>
          <a:pathLst>
            <a:path>
              <a:moveTo>
                <a:pt x="7971865" y="0"/>
              </a:moveTo>
              <a:lnTo>
                <a:pt x="7971865" y="250245"/>
              </a:lnTo>
              <a:lnTo>
                <a:pt x="0" y="250245"/>
              </a:lnTo>
              <a:lnTo>
                <a:pt x="0" y="46629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11734" y="1526288"/>
        <a:ext cx="399366" cy="4968"/>
      </dsp:txXfrm>
    </dsp:sp>
    <dsp:sp modelId="{ACEABEC7-C586-437B-A29B-634FC1E7262D}">
      <dsp:nvSpPr>
        <dsp:cNvPr id="0" name=""/>
        <dsp:cNvSpPr/>
      </dsp:nvSpPr>
      <dsp:spPr>
        <a:xfrm>
          <a:off x="8117151" y="1189"/>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Podium (expo) en ontmoetingsplaats voor amateurkunstenaars en partners</a:t>
          </a:r>
          <a:endParaRPr lang="en-US" sz="1500" kern="1200"/>
        </a:p>
      </dsp:txBody>
      <dsp:txXfrm>
        <a:off x="8117151" y="1189"/>
        <a:ext cx="2160397" cy="1296238"/>
      </dsp:txXfrm>
    </dsp:sp>
    <dsp:sp modelId="{32C9101D-89CD-4C32-813D-1FE8E1403AEF}">
      <dsp:nvSpPr>
        <dsp:cNvPr id="0" name=""/>
        <dsp:cNvSpPr/>
      </dsp:nvSpPr>
      <dsp:spPr>
        <a:xfrm>
          <a:off x="2303883" y="239671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4606" y="2439953"/>
        <a:ext cx="24844" cy="4968"/>
      </dsp:txXfrm>
    </dsp:sp>
    <dsp:sp modelId="{1A135EDE-A701-4D0C-A472-CDF19D30EE7F}">
      <dsp:nvSpPr>
        <dsp:cNvPr id="0" name=""/>
        <dsp:cNvSpPr/>
      </dsp:nvSpPr>
      <dsp:spPr>
        <a:xfrm>
          <a:off x="145286" y="1794318"/>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Goede gebouwen en faciliteiten en veiligheid</a:t>
          </a:r>
          <a:endParaRPr lang="en-US" sz="1500" kern="1200"/>
        </a:p>
      </dsp:txBody>
      <dsp:txXfrm>
        <a:off x="145286" y="1794318"/>
        <a:ext cx="2160397" cy="1296238"/>
      </dsp:txXfrm>
    </dsp:sp>
    <dsp:sp modelId="{45287BC6-B1F6-48F6-9B84-28D1AD6A6A1B}">
      <dsp:nvSpPr>
        <dsp:cNvPr id="0" name=""/>
        <dsp:cNvSpPr/>
      </dsp:nvSpPr>
      <dsp:spPr>
        <a:xfrm>
          <a:off x="4961171" y="239671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81895" y="2439953"/>
        <a:ext cx="24844" cy="4968"/>
      </dsp:txXfrm>
    </dsp:sp>
    <dsp:sp modelId="{9BDE9F6C-B471-4D10-8D28-40A95019D544}">
      <dsp:nvSpPr>
        <dsp:cNvPr id="0" name=""/>
        <dsp:cNvSpPr/>
      </dsp:nvSpPr>
      <dsp:spPr>
        <a:xfrm>
          <a:off x="2802574" y="1794318"/>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Personeel en PVT</a:t>
          </a:r>
          <a:endParaRPr lang="en-US" sz="1500" kern="1200"/>
        </a:p>
      </dsp:txBody>
      <dsp:txXfrm>
        <a:off x="2802574" y="1794318"/>
        <a:ext cx="2160397" cy="1296238"/>
      </dsp:txXfrm>
    </dsp:sp>
    <dsp:sp modelId="{C04CC247-E31D-49C6-A192-A68EB8A927BF}">
      <dsp:nvSpPr>
        <dsp:cNvPr id="0" name=""/>
        <dsp:cNvSpPr/>
      </dsp:nvSpPr>
      <dsp:spPr>
        <a:xfrm>
          <a:off x="7618460" y="2396718"/>
          <a:ext cx="466291" cy="91440"/>
        </a:xfrm>
        <a:custGeom>
          <a:avLst/>
          <a:gdLst/>
          <a:ahLst/>
          <a:cxnLst/>
          <a:rect l="0" t="0" r="0" b="0"/>
          <a:pathLst>
            <a:path>
              <a:moveTo>
                <a:pt x="0" y="45720"/>
              </a:moveTo>
              <a:lnTo>
                <a:pt x="4662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839183" y="2439953"/>
        <a:ext cx="24844" cy="4968"/>
      </dsp:txXfrm>
    </dsp:sp>
    <dsp:sp modelId="{3B0C7C01-E5BC-4681-87C1-A53375E1D699}">
      <dsp:nvSpPr>
        <dsp:cNvPr id="0" name=""/>
        <dsp:cNvSpPr/>
      </dsp:nvSpPr>
      <dsp:spPr>
        <a:xfrm>
          <a:off x="5459863" y="1794318"/>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Financien </a:t>
          </a:r>
          <a:endParaRPr lang="en-US" sz="1500" kern="1200"/>
        </a:p>
      </dsp:txBody>
      <dsp:txXfrm>
        <a:off x="5459863" y="1794318"/>
        <a:ext cx="2160397" cy="1296238"/>
      </dsp:txXfrm>
    </dsp:sp>
    <dsp:sp modelId="{31D3A460-1D8D-4854-93A1-F6ACA4155D63}">
      <dsp:nvSpPr>
        <dsp:cNvPr id="0" name=""/>
        <dsp:cNvSpPr/>
      </dsp:nvSpPr>
      <dsp:spPr>
        <a:xfrm>
          <a:off x="1225484" y="3088757"/>
          <a:ext cx="7971865" cy="466291"/>
        </a:xfrm>
        <a:custGeom>
          <a:avLst/>
          <a:gdLst/>
          <a:ahLst/>
          <a:cxnLst/>
          <a:rect l="0" t="0" r="0" b="0"/>
          <a:pathLst>
            <a:path>
              <a:moveTo>
                <a:pt x="7971865" y="0"/>
              </a:moveTo>
              <a:lnTo>
                <a:pt x="7971865" y="250245"/>
              </a:lnTo>
              <a:lnTo>
                <a:pt x="0" y="250245"/>
              </a:lnTo>
              <a:lnTo>
                <a:pt x="0" y="46629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11734" y="3319418"/>
        <a:ext cx="399366" cy="4968"/>
      </dsp:txXfrm>
    </dsp:sp>
    <dsp:sp modelId="{3D813AE4-D370-4C1A-AF17-7AD2EAE76B31}">
      <dsp:nvSpPr>
        <dsp:cNvPr id="0" name=""/>
        <dsp:cNvSpPr/>
      </dsp:nvSpPr>
      <dsp:spPr>
        <a:xfrm>
          <a:off x="8117151" y="1794318"/>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Werkorganisatie, regels en wetten, cultural governance, Fair practice en code diversiteit en inclusie </a:t>
          </a:r>
          <a:endParaRPr lang="en-US" sz="1500" kern="1200"/>
        </a:p>
      </dsp:txBody>
      <dsp:txXfrm>
        <a:off x="8117151" y="1794318"/>
        <a:ext cx="2160397" cy="1296238"/>
      </dsp:txXfrm>
    </dsp:sp>
    <dsp:sp modelId="{505B8375-942D-46B9-A4DB-0A65C6B4C5BC}">
      <dsp:nvSpPr>
        <dsp:cNvPr id="0" name=""/>
        <dsp:cNvSpPr/>
      </dsp:nvSpPr>
      <dsp:spPr>
        <a:xfrm>
          <a:off x="145286" y="3587448"/>
          <a:ext cx="2160397" cy="12962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5861" tIns="111120" rIns="105861" bIns="111120" numCol="1" spcCol="1270" anchor="ctr" anchorCtr="0">
          <a:noAutofit/>
        </a:bodyPr>
        <a:lstStyle/>
        <a:p>
          <a:pPr marL="0" lvl="0" indent="0" algn="ctr" defTabSz="666750">
            <a:lnSpc>
              <a:spcPct val="90000"/>
            </a:lnSpc>
            <a:spcBef>
              <a:spcPct val="0"/>
            </a:spcBef>
            <a:spcAft>
              <a:spcPct val="35000"/>
            </a:spcAft>
            <a:buNone/>
          </a:pPr>
          <a:r>
            <a:rPr lang="nl-NL" sz="1500" kern="1200"/>
            <a:t>Bereik VAP: 4 grote klantgroepen </a:t>
          </a:r>
          <a:endParaRPr lang="en-US" sz="1500" kern="1200"/>
        </a:p>
      </dsp:txBody>
      <dsp:txXfrm>
        <a:off x="145286" y="3587448"/>
        <a:ext cx="2160397" cy="12962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8FE67-F542-48D6-83C6-B27E4C47A00A}">
      <dsp:nvSpPr>
        <dsp:cNvPr id="0" name=""/>
        <dsp:cNvSpPr/>
      </dsp:nvSpPr>
      <dsp:spPr>
        <a:xfrm>
          <a:off x="0" y="3977"/>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b="1" kern="1200"/>
            <a:t>Klantgroep 1 particulieren cursussen, workshops, expo, lezing, open atelier</a:t>
          </a:r>
          <a:endParaRPr lang="en-US" sz="2300" kern="1200"/>
        </a:p>
      </dsp:txBody>
      <dsp:txXfrm>
        <a:off x="26930" y="30907"/>
        <a:ext cx="10368975" cy="497795"/>
      </dsp:txXfrm>
    </dsp:sp>
    <dsp:sp modelId="{589621D3-DA86-4638-B678-C9C538A5AC3D}">
      <dsp:nvSpPr>
        <dsp:cNvPr id="0" name=""/>
        <dsp:cNvSpPr/>
      </dsp:nvSpPr>
      <dsp:spPr>
        <a:xfrm>
          <a:off x="0" y="621872"/>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Bereik deelnemers;</a:t>
          </a:r>
          <a:endParaRPr lang="en-US" sz="2300" kern="1200"/>
        </a:p>
      </dsp:txBody>
      <dsp:txXfrm>
        <a:off x="26930" y="648802"/>
        <a:ext cx="10368975" cy="497795"/>
      </dsp:txXfrm>
    </dsp:sp>
    <dsp:sp modelId="{0BEB8AE8-EFF1-41FF-B4FC-3245F7AA80FD}">
      <dsp:nvSpPr>
        <dsp:cNvPr id="0" name=""/>
        <dsp:cNvSpPr/>
      </dsp:nvSpPr>
      <dsp:spPr>
        <a:xfrm>
          <a:off x="0" y="1239767"/>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2018-2019: 56 cursussen voor 547 deelnemers (9,7 gemiddeld)</a:t>
          </a:r>
          <a:endParaRPr lang="en-US" sz="2300" kern="1200"/>
        </a:p>
      </dsp:txBody>
      <dsp:txXfrm>
        <a:off x="26930" y="1266697"/>
        <a:ext cx="10368975" cy="497795"/>
      </dsp:txXfrm>
    </dsp:sp>
    <dsp:sp modelId="{AD7D38D7-771C-4DC7-9F31-33EBBEF43E59}">
      <dsp:nvSpPr>
        <dsp:cNvPr id="0" name=""/>
        <dsp:cNvSpPr/>
      </dsp:nvSpPr>
      <dsp:spPr>
        <a:xfrm>
          <a:off x="0" y="1857663"/>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2019-2020: 56 cursussen voor 515 deelnemers (9,2) coronajaar</a:t>
          </a:r>
          <a:endParaRPr lang="en-US" sz="2300" kern="1200"/>
        </a:p>
      </dsp:txBody>
      <dsp:txXfrm>
        <a:off x="26930" y="1884593"/>
        <a:ext cx="10368975" cy="497795"/>
      </dsp:txXfrm>
    </dsp:sp>
    <dsp:sp modelId="{64A6E361-40C8-4654-B6CC-7D9F78AF84D3}">
      <dsp:nvSpPr>
        <dsp:cNvPr id="0" name=""/>
        <dsp:cNvSpPr/>
      </dsp:nvSpPr>
      <dsp:spPr>
        <a:xfrm>
          <a:off x="0" y="2475558"/>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2020-2021: 48 cursussen voor 448 deelnemers (9,3) coronajaar</a:t>
          </a:r>
          <a:endParaRPr lang="en-US" sz="2300" kern="1200"/>
        </a:p>
      </dsp:txBody>
      <dsp:txXfrm>
        <a:off x="26930" y="2502488"/>
        <a:ext cx="10368975" cy="497795"/>
      </dsp:txXfrm>
    </dsp:sp>
    <dsp:sp modelId="{6C437832-79B3-4A57-B6A6-436122CD96F3}">
      <dsp:nvSpPr>
        <dsp:cNvPr id="0" name=""/>
        <dsp:cNvSpPr/>
      </dsp:nvSpPr>
      <dsp:spPr>
        <a:xfrm>
          <a:off x="0" y="3093453"/>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2021-2022: 60 cursussen voor 573 deelnemers (9,6) deel coronajaar</a:t>
          </a:r>
          <a:endParaRPr lang="en-US" sz="2300" kern="1200"/>
        </a:p>
      </dsp:txBody>
      <dsp:txXfrm>
        <a:off x="26930" y="3120383"/>
        <a:ext cx="10368975" cy="497795"/>
      </dsp:txXfrm>
    </dsp:sp>
    <dsp:sp modelId="{998C0990-B508-44CF-BF7B-3AD8BA0B7545}">
      <dsp:nvSpPr>
        <dsp:cNvPr id="0" name=""/>
        <dsp:cNvSpPr/>
      </dsp:nvSpPr>
      <dsp:spPr>
        <a:xfrm>
          <a:off x="0" y="3711348"/>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2022-2023: 67 cursussen voor 655 deelnemers (9,8); kanttekening kortere cursussen </a:t>
          </a:r>
          <a:endParaRPr lang="en-US" sz="2300" kern="1200"/>
        </a:p>
      </dsp:txBody>
      <dsp:txXfrm>
        <a:off x="26930" y="3738278"/>
        <a:ext cx="10368975" cy="497795"/>
      </dsp:txXfrm>
    </dsp:sp>
    <dsp:sp modelId="{9AD9AEB1-227D-4BCC-9C5B-4624398F1E89}">
      <dsp:nvSpPr>
        <dsp:cNvPr id="0" name=""/>
        <dsp:cNvSpPr/>
      </dsp:nvSpPr>
      <dsp:spPr>
        <a:xfrm>
          <a:off x="0" y="4329243"/>
          <a:ext cx="10422835"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nl-NL" sz="2300" kern="1200"/>
            <a:t>Doel 2023-2024: 60 cursussen voor 600 deelnemers </a:t>
          </a:r>
          <a:endParaRPr lang="en-US" sz="2300" kern="1200"/>
        </a:p>
      </dsp:txBody>
      <dsp:txXfrm>
        <a:off x="26930" y="4356173"/>
        <a:ext cx="10368975" cy="49779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219F33-AC97-B8CD-FDF2-C0C78941294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CCA4087-FA77-DCE2-A371-EECE367087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C025875-121B-0D92-8490-0B05B8720F4D}"/>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A198C497-BA2D-3813-0194-10EE5182C4A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75BE5ED-F3F2-BB4A-91F4-D9F1A3EFD7CC}"/>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219390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63EDEA-F996-CD2A-B12B-4BE52614E77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4F0B97A-64B4-3CC8-4EBB-FCD9F9F4F88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03E3A8-2BBE-D58B-37BF-B7CFF106BC92}"/>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AAF19411-1790-D597-70AA-DB21E3A3002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F76B69D-2B13-D345-9C3E-E3CA894AA4DE}"/>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316193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80716C0-BC20-1FE6-5E1D-22180654242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6DB8570-C801-C6EE-7A62-514E7A06208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6242649-0FD3-A712-445A-A4DCD334F75E}"/>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26351D10-A579-C32E-727D-63A0D7BC8CD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67B88DF-B6C7-ED16-6491-AE49F800EAA5}"/>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390289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E8EC7F-112E-AA54-48B6-199C525B062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9A853BF-D149-D384-0CB0-23EA264D5C6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77B72B-7E31-271B-4C8E-D5466B068CC0}"/>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A08257E5-B2F8-E43F-FBE3-52F0C330423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AC2F9EB-1E72-9E1A-71C2-5DDC49DE8ECB}"/>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403335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A6226C-758A-4951-4185-FA4A91986EC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343B28A-5556-196D-D39A-1B8FECB44C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35A3DE5-E1EA-0E15-4B89-88F95B825D2E}"/>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E40FAB45-842D-E0AA-13AD-A43E9FAC24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105355C-C77E-37F8-4072-D7300C455B1F}"/>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2298814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2F36DF-E3DD-53F6-C439-3DCF955591B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DDF7446-D6E1-F50A-4D48-57CAAE4B2B9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A08F6F4-67C0-A6B7-122A-CFAEF74822B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9EC04AE-7E85-56C6-1EB1-84B6630A2BC7}"/>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6" name="Tijdelijke aanduiding voor voettekst 5">
            <a:extLst>
              <a:ext uri="{FF2B5EF4-FFF2-40B4-BE49-F238E27FC236}">
                <a16:creationId xmlns:a16="http://schemas.microsoft.com/office/drawing/2014/main" id="{58336565-2D01-4377-813C-78E5B27521F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F5AA853-C5DE-ABA3-323B-7E13DD92D500}"/>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240370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2D776E-2F11-83D1-FEF2-E1C36A15C6B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5DE46EE-2650-7F71-2739-5A1AD2F823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43C14EF-7230-1A8C-1EE4-1237A11078C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1436B92-2C64-8431-C717-F866FB07E6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7E9ED82-27CA-DB7F-4584-6485B709080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8C9932F-6C3C-E3D2-6B33-69AF3BD88D48}"/>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8" name="Tijdelijke aanduiding voor voettekst 7">
            <a:extLst>
              <a:ext uri="{FF2B5EF4-FFF2-40B4-BE49-F238E27FC236}">
                <a16:creationId xmlns:a16="http://schemas.microsoft.com/office/drawing/2014/main" id="{38ABB642-0A05-266E-6853-0B37F82B66C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8CE7796-80EE-8914-DD21-BCFF3111A253}"/>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346280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10E63C-DB41-1456-D9BF-77BAE3C1BC8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A05D79A-D10F-1F9E-08D0-4AB700DA95F6}"/>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4" name="Tijdelijke aanduiding voor voettekst 3">
            <a:extLst>
              <a:ext uri="{FF2B5EF4-FFF2-40B4-BE49-F238E27FC236}">
                <a16:creationId xmlns:a16="http://schemas.microsoft.com/office/drawing/2014/main" id="{3CD1038E-AB84-C4B5-A702-3FC6573A6D6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16860A4-F2DE-92C9-542F-D758545FAA4A}"/>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259894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38117CC-A1AD-AA3A-8440-226D4697E578}"/>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3" name="Tijdelijke aanduiding voor voettekst 2">
            <a:extLst>
              <a:ext uri="{FF2B5EF4-FFF2-40B4-BE49-F238E27FC236}">
                <a16:creationId xmlns:a16="http://schemas.microsoft.com/office/drawing/2014/main" id="{E9419C79-E9A8-CFEC-FCBF-8B749AA27E7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42F0C6B-8C93-ECF3-3E31-B5B5D8234CE9}"/>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4197935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9703DF-6F47-5C92-A1C6-37B2E794820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4B8B5E-4D10-4D76-791E-9A95D199C4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03EECA7-456E-4D2D-6248-324D41EE9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FBD9383-A58E-82EB-53D9-30840A5BA1CB}"/>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6" name="Tijdelijke aanduiding voor voettekst 5">
            <a:extLst>
              <a:ext uri="{FF2B5EF4-FFF2-40B4-BE49-F238E27FC236}">
                <a16:creationId xmlns:a16="http://schemas.microsoft.com/office/drawing/2014/main" id="{733512C5-59F5-FD6A-AF09-BB8C3ED7182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F23E052-6CE3-8141-FC03-E1351BEC136E}"/>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367116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CDDFCB-2047-A516-54B8-BBC8BBD67AB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D053BC5-F646-4715-B21E-1EEAF638A5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9F6BCD3-8077-261A-E30F-E8D17AFB5E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A83FCF3-901A-DBBD-0648-A084DECDBE5D}"/>
              </a:ext>
            </a:extLst>
          </p:cNvPr>
          <p:cNvSpPr>
            <a:spLocks noGrp="1"/>
          </p:cNvSpPr>
          <p:nvPr>
            <p:ph type="dt" sz="half" idx="10"/>
          </p:nvPr>
        </p:nvSpPr>
        <p:spPr/>
        <p:txBody>
          <a:bodyPr/>
          <a:lstStyle/>
          <a:p>
            <a:fld id="{9F9070A2-3BFD-40B5-B070-2761DAF94334}" type="datetimeFigureOut">
              <a:rPr lang="nl-NL" smtClean="0"/>
              <a:t>22-5-2024</a:t>
            </a:fld>
            <a:endParaRPr lang="nl-NL"/>
          </a:p>
        </p:txBody>
      </p:sp>
      <p:sp>
        <p:nvSpPr>
          <p:cNvPr id="6" name="Tijdelijke aanduiding voor voettekst 5">
            <a:extLst>
              <a:ext uri="{FF2B5EF4-FFF2-40B4-BE49-F238E27FC236}">
                <a16:creationId xmlns:a16="http://schemas.microsoft.com/office/drawing/2014/main" id="{AF9D0B2A-835D-4EF7-1A53-C3E910C4CA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7087737-B2B7-249D-F5EA-C5122EA043C8}"/>
              </a:ext>
            </a:extLst>
          </p:cNvPr>
          <p:cNvSpPr>
            <a:spLocks noGrp="1"/>
          </p:cNvSpPr>
          <p:nvPr>
            <p:ph type="sldNum" sz="quarter" idx="12"/>
          </p:nvPr>
        </p:nvSpPr>
        <p:spPr/>
        <p:txBody>
          <a:bodyPr/>
          <a:lstStyle/>
          <a:p>
            <a:fld id="{3420B2DD-83BA-47E7-B51A-C3DB1A8C167C}" type="slidenum">
              <a:rPr lang="nl-NL" smtClean="0"/>
              <a:t>‹nr.›</a:t>
            </a:fld>
            <a:endParaRPr lang="nl-NL"/>
          </a:p>
        </p:txBody>
      </p:sp>
    </p:spTree>
    <p:extLst>
      <p:ext uri="{BB962C8B-B14F-4D97-AF65-F5344CB8AC3E}">
        <p14:creationId xmlns:p14="http://schemas.microsoft.com/office/powerpoint/2010/main" val="314519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24CA8A0-A1C5-7A49-BAF5-3723946633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616FC14-6315-BF22-35A6-86E777767B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6E27E57-697E-0005-52E6-B4F9BB2A16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070A2-3BFD-40B5-B070-2761DAF94334}" type="datetimeFigureOut">
              <a:rPr lang="nl-NL" smtClean="0"/>
              <a:t>22-5-2024</a:t>
            </a:fld>
            <a:endParaRPr lang="nl-NL"/>
          </a:p>
        </p:txBody>
      </p:sp>
      <p:sp>
        <p:nvSpPr>
          <p:cNvPr id="5" name="Tijdelijke aanduiding voor voettekst 4">
            <a:extLst>
              <a:ext uri="{FF2B5EF4-FFF2-40B4-BE49-F238E27FC236}">
                <a16:creationId xmlns:a16="http://schemas.microsoft.com/office/drawing/2014/main" id="{FB68BF78-C5D3-2C4B-9C51-5110D8773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59DA3FF-1C9C-572B-E163-86AA1C5E80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0B2DD-83BA-47E7-B51A-C3DB1A8C167C}" type="slidenum">
              <a:rPr lang="nl-NL" smtClean="0"/>
              <a:t>‹nr.›</a:t>
            </a:fld>
            <a:endParaRPr lang="nl-NL"/>
          </a:p>
        </p:txBody>
      </p:sp>
    </p:spTree>
    <p:extLst>
      <p:ext uri="{BB962C8B-B14F-4D97-AF65-F5344CB8AC3E}">
        <p14:creationId xmlns:p14="http://schemas.microsoft.com/office/powerpoint/2010/main" val="218593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5BAA114-F690-F0E1-3008-DD7B6321900F}"/>
              </a:ext>
            </a:extLst>
          </p:cNvPr>
          <p:cNvSpPr>
            <a:spLocks noGrp="1"/>
          </p:cNvSpPr>
          <p:nvPr>
            <p:ph type="ctrTitle"/>
          </p:nvPr>
        </p:nvSpPr>
        <p:spPr>
          <a:xfrm>
            <a:off x="6194716" y="739978"/>
            <a:ext cx="5334930" cy="3004145"/>
          </a:xfrm>
        </p:spPr>
        <p:txBody>
          <a:bodyPr>
            <a:normAutofit/>
          </a:bodyPr>
          <a:lstStyle/>
          <a:p>
            <a:r>
              <a:rPr lang="nl-NL"/>
              <a:t>Jaarplan 2023-2024</a:t>
            </a:r>
          </a:p>
        </p:txBody>
      </p:sp>
      <p:sp>
        <p:nvSpPr>
          <p:cNvPr id="3" name="Ondertitel 2">
            <a:extLst>
              <a:ext uri="{FF2B5EF4-FFF2-40B4-BE49-F238E27FC236}">
                <a16:creationId xmlns:a16="http://schemas.microsoft.com/office/drawing/2014/main" id="{CFCFDBA0-0AE5-910D-A93F-6CECE4C81D85}"/>
              </a:ext>
            </a:extLst>
          </p:cNvPr>
          <p:cNvSpPr>
            <a:spLocks noGrp="1"/>
          </p:cNvSpPr>
          <p:nvPr>
            <p:ph type="subTitle" idx="1"/>
          </p:nvPr>
        </p:nvSpPr>
        <p:spPr>
          <a:xfrm>
            <a:off x="6194715" y="3836197"/>
            <a:ext cx="5334931" cy="2189214"/>
          </a:xfrm>
        </p:spPr>
        <p:txBody>
          <a:bodyPr>
            <a:normAutofit/>
          </a:bodyPr>
          <a:lstStyle/>
          <a:p>
            <a:r>
              <a:rPr lang="nl-NL"/>
              <a:t>Speerpunten</a:t>
            </a:r>
          </a:p>
          <a:p>
            <a:r>
              <a:rPr lang="nl-NL"/>
              <a:t>Evaluaties en nieuwe doelen</a:t>
            </a:r>
          </a:p>
        </p:txBody>
      </p:sp>
      <p:sp>
        <p:nvSpPr>
          <p:cNvPr id="23" name="Freeform: Shape 22">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5" name="Afbeelding 4" descr="Afbeelding met Kinderkunst, tekening, Graphics, tekst&#10;&#10;Automatisch gegenereerde beschrijving">
            <a:extLst>
              <a:ext uri="{FF2B5EF4-FFF2-40B4-BE49-F238E27FC236}">
                <a16:creationId xmlns:a16="http://schemas.microsoft.com/office/drawing/2014/main" id="{5B1841CA-1207-06C9-053F-A4CD47FF12BD}"/>
              </a:ext>
            </a:extLst>
          </p:cNvPr>
          <p:cNvPicPr>
            <a:picLocks noChangeAspect="1"/>
          </p:cNvPicPr>
          <p:nvPr/>
        </p:nvPicPr>
        <p:blipFill rotWithShape="1">
          <a:blip r:embed="rId2">
            <a:extLst>
              <a:ext uri="{28A0092B-C50C-407E-A947-70E740481C1C}">
                <a14:useLocalDpi xmlns:a14="http://schemas.microsoft.com/office/drawing/2010/main" val="0"/>
              </a:ext>
            </a:extLst>
          </a:blip>
          <a:srcRect l="13356" r="17144" b="1"/>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33" name="Freeform: Shape 32">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7673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Personeel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1400"/>
              <a:t>VAP: de manieren waarop we mensen belonen: loondienst, zzp, verhuur ruimtes en IB47 (inkomsten uit derden en geven we jaarlijks door aan belasting en vrijwilligersvergoeding</a:t>
            </a:r>
          </a:p>
          <a:p>
            <a:pPr marL="0" indent="0">
              <a:buNone/>
            </a:pPr>
            <a:r>
              <a:rPr lang="nl-NL" sz="1400"/>
              <a:t>Functies: bestuur (vrijwillig), </a:t>
            </a:r>
          </a:p>
          <a:p>
            <a:pPr marL="0" indent="0">
              <a:buNone/>
            </a:pPr>
            <a:r>
              <a:rPr lang="nl-NL" sz="1400" b="1"/>
              <a:t>Loondienst</a:t>
            </a:r>
            <a:r>
              <a:rPr lang="nl-NL" sz="1400"/>
              <a:t>: nieuw functieboek: directie (0,8), administratie (0,6), project assistent (0,3), cultuurcoach Kerkrade (0,5), cultuurcoach Landgraaf (0,8)</a:t>
            </a:r>
          </a:p>
          <a:p>
            <a:pPr marL="0" indent="0">
              <a:buNone/>
            </a:pPr>
            <a:r>
              <a:rPr lang="nl-NL" sz="1400" b="1"/>
              <a:t>Freelance</a:t>
            </a:r>
            <a:r>
              <a:rPr lang="nl-NL" sz="1400"/>
              <a:t>: hoofd onderwijs (0,5) en ondersteuning planning onderwijs (,5)</a:t>
            </a:r>
          </a:p>
          <a:p>
            <a:pPr marL="0" indent="0">
              <a:buNone/>
            </a:pPr>
            <a:r>
              <a:rPr lang="nl-NL" sz="1400" b="1"/>
              <a:t>Vrijwilligersvergoeding</a:t>
            </a:r>
            <a:r>
              <a:rPr lang="nl-NL" sz="1400"/>
              <a:t>: diverse vrijwilligers facilitaire ondersteuning, ondersteuning administratie en assistent workshops (17 vrijwilligers)</a:t>
            </a:r>
          </a:p>
          <a:p>
            <a:pPr marL="0" indent="0">
              <a:buNone/>
            </a:pPr>
            <a:r>
              <a:rPr lang="nl-NL" sz="1400" b="1"/>
              <a:t>Verhuur ruimtes</a:t>
            </a:r>
            <a:r>
              <a:rPr lang="nl-NL" sz="1400"/>
              <a:t>: 33 kunstenaars huren een atelier voor diverse cursussen</a:t>
            </a:r>
          </a:p>
          <a:p>
            <a:pPr marL="0" indent="0">
              <a:buNone/>
            </a:pPr>
            <a:r>
              <a:rPr lang="nl-NL" sz="1400" b="1"/>
              <a:t>Freelance kunstenaars cursussen</a:t>
            </a:r>
            <a:r>
              <a:rPr lang="nl-NL" sz="1400"/>
              <a:t>; voor jeugdcursussen en vooropleiding kunstacademie</a:t>
            </a:r>
          </a:p>
          <a:p>
            <a:pPr marL="0" indent="0">
              <a:buNone/>
            </a:pPr>
            <a:r>
              <a:rPr lang="nl-NL" sz="1400"/>
              <a:t>Freelance; netwerk 30 docenten voor projecten in onderwijs </a:t>
            </a:r>
          </a:p>
          <a:p>
            <a:pPr marL="0" indent="0">
              <a:buNone/>
            </a:pPr>
            <a:r>
              <a:rPr lang="nl-NL" sz="1400" b="1"/>
              <a:t>Vertrouwenspersoon</a:t>
            </a:r>
            <a:r>
              <a:rPr lang="nl-NL" sz="1400"/>
              <a:t>; sinds 2022 vertrouwenspersoon en preventiemedewerker</a:t>
            </a:r>
          </a:p>
          <a:p>
            <a:pPr marL="0" indent="0">
              <a:buNone/>
            </a:pPr>
            <a:r>
              <a:rPr lang="nl-NL" sz="1400" b="1"/>
              <a:t>Code diversiteit &amp; Inclusie</a:t>
            </a:r>
            <a:r>
              <a:rPr lang="nl-NL" sz="1400"/>
              <a:t>; met zorginstellingen, stagiaires, vrijwilligers, kunstenaars en personeel vormen we VAP-community </a:t>
            </a:r>
          </a:p>
          <a:p>
            <a:pPr marL="0" indent="0">
              <a:buNone/>
            </a:pPr>
            <a:r>
              <a:rPr lang="nl-NL" sz="1400" b="1"/>
              <a:t>Apart plan met 5 principes en 4p’s Code diversiteit &amp; inclusie </a:t>
            </a:r>
            <a:r>
              <a:rPr lang="nl-NL" sz="1400"/>
              <a:t>(programma, publiek, personeel en partners); 1 van de acties op website jeugdcursussen vermeld in Engels, Oekrains en Arabisch </a:t>
            </a:r>
          </a:p>
        </p:txBody>
      </p:sp>
    </p:spTree>
    <p:extLst>
      <p:ext uri="{BB962C8B-B14F-4D97-AF65-F5344CB8AC3E}">
        <p14:creationId xmlns:p14="http://schemas.microsoft.com/office/powerpoint/2010/main" val="272122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b="1" dirty="0"/>
              <a:t>Financiën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266825"/>
            <a:ext cx="10182225" cy="4910138"/>
          </a:xfrm>
        </p:spPr>
        <p:txBody>
          <a:bodyPr>
            <a:noAutofit/>
          </a:bodyPr>
          <a:lstStyle/>
          <a:p>
            <a:pPr marL="0" indent="0">
              <a:buNone/>
            </a:pPr>
            <a:r>
              <a:rPr lang="nl-NL" sz="1800" b="1" dirty="0"/>
              <a:t>Hoe vergaren wij onze inkomsten?</a:t>
            </a:r>
          </a:p>
          <a:p>
            <a:pPr marL="0" indent="0">
              <a:buNone/>
            </a:pPr>
            <a:r>
              <a:rPr lang="nl-NL" sz="1800" dirty="0"/>
              <a:t>-basissubsidies voor exploitatie en overhead van gemeenten Kerkrade &amp; Landgraaf;  gelden deelnemers activiteiten, budgetten uit basis en voortgezet onderwijs, extra projectsubsidies gemeenten cultuurcoaches en losse projecten, verhuur ateliers, verkoop materiaal en drank, loonkostensubsidie </a:t>
            </a:r>
            <a:r>
              <a:rPr lang="nl-NL" sz="1800" dirty="0" err="1"/>
              <a:t>concierge</a:t>
            </a:r>
            <a:r>
              <a:rPr lang="nl-NL" sz="1800" dirty="0"/>
              <a:t>, inkomsten voor activiteiten vanuit partners en projectsubsidies via fondsen</a:t>
            </a:r>
          </a:p>
          <a:p>
            <a:pPr marL="0" indent="0">
              <a:buNone/>
            </a:pPr>
            <a:r>
              <a:rPr lang="nl-NL" sz="1800" b="1" dirty="0"/>
              <a:t>Verantwoording</a:t>
            </a:r>
          </a:p>
          <a:p>
            <a:pPr marL="0" indent="0">
              <a:buNone/>
            </a:pPr>
            <a:r>
              <a:rPr lang="nl-NL" sz="1800" dirty="0"/>
              <a:t>-jaarlijks jaarrekening via accountant en begroting en cijfers halfjaar naast begroting (eigen productie)</a:t>
            </a:r>
          </a:p>
          <a:p>
            <a:pPr marL="0" indent="0">
              <a:buNone/>
            </a:pPr>
            <a:r>
              <a:rPr lang="nl-NL" sz="1800" dirty="0"/>
              <a:t>-directie en administratie; boekhouden, facturen; toewerken naar meer budgettering; nu ondersteuning van </a:t>
            </a:r>
            <a:r>
              <a:rPr lang="nl-NL" sz="1800" dirty="0" err="1"/>
              <a:t>financiele</a:t>
            </a:r>
            <a:r>
              <a:rPr lang="nl-NL" sz="1800" dirty="0"/>
              <a:t> expert (vrijwilliger) </a:t>
            </a:r>
          </a:p>
          <a:p>
            <a:pPr marL="0" indent="0">
              <a:buNone/>
            </a:pPr>
            <a:r>
              <a:rPr lang="nl-NL" sz="1800" b="1" dirty="0"/>
              <a:t>Nieuwe doelen: </a:t>
            </a:r>
          </a:p>
          <a:p>
            <a:pPr marL="0" indent="0">
              <a:buNone/>
            </a:pPr>
            <a:r>
              <a:rPr lang="nl-NL" sz="1800" dirty="0"/>
              <a:t>-extra geld via gemeente Kerkrade genereren voor opknappen vloeren VAP eenmalig</a:t>
            </a:r>
          </a:p>
          <a:p>
            <a:pPr marL="0" indent="0">
              <a:buNone/>
            </a:pPr>
            <a:r>
              <a:rPr lang="nl-NL" sz="1800" dirty="0"/>
              <a:t>-aandachtspunt hoge energiekosten VAP</a:t>
            </a:r>
          </a:p>
          <a:p>
            <a:pPr marL="0" indent="0">
              <a:buNone/>
            </a:pPr>
            <a:r>
              <a:rPr lang="nl-NL" sz="1800" dirty="0"/>
              <a:t>-</a:t>
            </a:r>
            <a:r>
              <a:rPr lang="nl-NL" sz="1800" dirty="0" err="1"/>
              <a:t>financiele</a:t>
            </a:r>
            <a:r>
              <a:rPr lang="nl-NL" sz="1800" dirty="0"/>
              <a:t> expertise vergroten; budgettering verbeteren</a:t>
            </a:r>
          </a:p>
          <a:p>
            <a:pPr marL="0" indent="0">
              <a:buNone/>
            </a:pPr>
            <a:r>
              <a:rPr lang="nl-NL" sz="1800" dirty="0"/>
              <a:t>-extra middelen genereren via PIT (innovatie onderwijsprojecten) ; extra kunstprojecten (O JA atelier, </a:t>
            </a:r>
            <a:r>
              <a:rPr lang="nl-NL" sz="1800" dirty="0" err="1"/>
              <a:t>EyeSeeYou</a:t>
            </a:r>
            <a:endParaRPr lang="nl-NL" sz="1800" dirty="0"/>
          </a:p>
        </p:txBody>
      </p:sp>
    </p:spTree>
    <p:extLst>
      <p:ext uri="{BB962C8B-B14F-4D97-AF65-F5344CB8AC3E}">
        <p14:creationId xmlns:p14="http://schemas.microsoft.com/office/powerpoint/2010/main" val="2540173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40080" y="1243013"/>
            <a:ext cx="3855720" cy="4371974"/>
          </a:xfrm>
        </p:spPr>
        <p:txBody>
          <a:bodyPr>
            <a:normAutofit/>
          </a:bodyPr>
          <a:lstStyle/>
          <a:p>
            <a:r>
              <a:rPr lang="nl-NL" sz="3600" b="1">
                <a:solidFill>
                  <a:schemeClr val="tx2"/>
                </a:solidFill>
              </a:rPr>
              <a:t>Financiën</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6172200" y="804672"/>
            <a:ext cx="5221224" cy="5230368"/>
          </a:xfrm>
        </p:spPr>
        <p:txBody>
          <a:bodyPr anchor="ctr">
            <a:normAutofit/>
          </a:bodyPr>
          <a:lstStyle/>
          <a:p>
            <a:pPr marL="0" indent="0">
              <a:buNone/>
            </a:pPr>
            <a:r>
              <a:rPr lang="nl-NL" sz="1700" b="1">
                <a:solidFill>
                  <a:schemeClr val="tx2"/>
                </a:solidFill>
              </a:rPr>
              <a:t>Waar geven wij geld aan uit?</a:t>
            </a:r>
          </a:p>
          <a:p>
            <a:pPr marL="0" indent="0">
              <a:buNone/>
            </a:pPr>
            <a:r>
              <a:rPr lang="nl-NL" sz="1700">
                <a:solidFill>
                  <a:schemeClr val="tx2"/>
                </a:solidFill>
              </a:rPr>
              <a:t>-personeelskosten (loondienst, zzp, vrijwilliger, IB47) , exploitatiekosten, PR kosten (vormgeving, flyers en advertenties), huur, verzekeringen, abonnementen, accountant, software en ict, overige personeelskosten, arbokosten, ziekteverzuimverzekering, kantoorkosten, inkoop drank, materialen, apparaten,machines en reparaties. </a:t>
            </a:r>
          </a:p>
          <a:p>
            <a:pPr marL="0" indent="0">
              <a:buNone/>
            </a:pPr>
            <a:r>
              <a:rPr lang="nl-NL" sz="1700" b="1">
                <a:solidFill>
                  <a:schemeClr val="tx2"/>
                </a:solidFill>
              </a:rPr>
              <a:t>Nieuwe doelen: </a:t>
            </a:r>
          </a:p>
          <a:p>
            <a:pPr marL="0" indent="0">
              <a:buNone/>
            </a:pPr>
            <a:r>
              <a:rPr lang="nl-NL" sz="1700">
                <a:solidFill>
                  <a:schemeClr val="tx2"/>
                </a:solidFill>
              </a:rPr>
              <a:t>-extra geld via gemeente Kerkrade genereren voor opknappen vloeren VAP eenmalig</a:t>
            </a:r>
          </a:p>
          <a:p>
            <a:pPr marL="0" indent="0">
              <a:buNone/>
            </a:pPr>
            <a:r>
              <a:rPr lang="nl-NL" sz="1700">
                <a:solidFill>
                  <a:schemeClr val="tx2"/>
                </a:solidFill>
              </a:rPr>
              <a:t>-aandachtspunt hoge energiekosten VAP; ook in verband met keramiek</a:t>
            </a:r>
          </a:p>
          <a:p>
            <a:pPr marL="0" indent="0">
              <a:buNone/>
            </a:pPr>
            <a:r>
              <a:rPr lang="nl-NL" sz="1700">
                <a:solidFill>
                  <a:schemeClr val="tx2"/>
                </a:solidFill>
              </a:rPr>
              <a:t>-financiele expertise vergroten; budgettering verbeteren</a:t>
            </a:r>
          </a:p>
          <a:p>
            <a:pPr marL="0" indent="0">
              <a:buNone/>
            </a:pPr>
            <a:r>
              <a:rPr lang="nl-NL" sz="1700">
                <a:solidFill>
                  <a:schemeClr val="tx2"/>
                </a:solidFill>
              </a:rPr>
              <a:t>-extra middelen genereren via PIT (innovatie onderwijsprojecten) ; extra kunstprojecten (O JA atelier, EyeSeeYou)</a:t>
            </a:r>
          </a:p>
        </p:txBody>
      </p:sp>
    </p:spTree>
    <p:extLst>
      <p:ext uri="{BB962C8B-B14F-4D97-AF65-F5344CB8AC3E}">
        <p14:creationId xmlns:p14="http://schemas.microsoft.com/office/powerpoint/2010/main" val="375311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40080" y="1243013"/>
            <a:ext cx="3855720" cy="4371974"/>
          </a:xfrm>
        </p:spPr>
        <p:txBody>
          <a:bodyPr>
            <a:normAutofit/>
          </a:bodyPr>
          <a:lstStyle/>
          <a:p>
            <a:r>
              <a:rPr lang="nl-NL" sz="3600" b="1">
                <a:solidFill>
                  <a:schemeClr val="tx2"/>
                </a:solidFill>
              </a:rPr>
              <a:t>Werkorganisatie </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6172200" y="804672"/>
            <a:ext cx="5221224" cy="5230368"/>
          </a:xfrm>
        </p:spPr>
        <p:txBody>
          <a:bodyPr anchor="ctr">
            <a:normAutofit/>
          </a:bodyPr>
          <a:lstStyle/>
          <a:p>
            <a:pPr marL="0" indent="0">
              <a:buNone/>
            </a:pPr>
            <a:r>
              <a:rPr lang="nl-NL" sz="1800" b="1">
                <a:solidFill>
                  <a:schemeClr val="tx2"/>
                </a:solidFill>
              </a:rPr>
              <a:t>Nieuwe doelen:</a:t>
            </a:r>
          </a:p>
          <a:p>
            <a:pPr marL="0" indent="0">
              <a:buNone/>
            </a:pPr>
            <a:r>
              <a:rPr lang="nl-NL" sz="1800" b="1">
                <a:solidFill>
                  <a:schemeClr val="tx2"/>
                </a:solidFill>
              </a:rPr>
              <a:t>Verbetering proces rondom enquetes </a:t>
            </a:r>
          </a:p>
          <a:p>
            <a:pPr marL="0" indent="0">
              <a:buNone/>
            </a:pPr>
            <a:r>
              <a:rPr lang="nl-NL" sz="1800">
                <a:solidFill>
                  <a:schemeClr val="tx2"/>
                </a:solidFill>
              </a:rPr>
              <a:t>-digitale enquetes; doorlopend proces bij cursussen en projecten</a:t>
            </a:r>
          </a:p>
          <a:p>
            <a:pPr marL="0" indent="0">
              <a:buNone/>
            </a:pPr>
            <a:r>
              <a:rPr lang="nl-NL" sz="1800">
                <a:solidFill>
                  <a:schemeClr val="tx2"/>
                </a:solidFill>
              </a:rPr>
              <a:t>-bereik nieuwsbrief verbeteren</a:t>
            </a:r>
          </a:p>
          <a:p>
            <a:pPr marL="0" indent="0">
              <a:buNone/>
            </a:pPr>
            <a:r>
              <a:rPr lang="nl-NL" sz="1800">
                <a:solidFill>
                  <a:schemeClr val="tx2"/>
                </a:solidFill>
              </a:rPr>
              <a:t>-medewerkerstevredenheidsonderzoek </a:t>
            </a:r>
          </a:p>
          <a:p>
            <a:pPr marL="0" indent="0">
              <a:buNone/>
            </a:pPr>
            <a:r>
              <a:rPr lang="nl-NL" sz="1800">
                <a:solidFill>
                  <a:schemeClr val="tx2"/>
                </a:solidFill>
              </a:rPr>
              <a:t>-zichtbaarheid VAP verbeteren </a:t>
            </a:r>
          </a:p>
          <a:p>
            <a:pPr marL="0" indent="0">
              <a:buNone/>
            </a:pPr>
            <a:r>
              <a:rPr lang="nl-NL" sz="1800" b="1">
                <a:solidFill>
                  <a:schemeClr val="tx2"/>
                </a:solidFill>
              </a:rPr>
              <a:t>Uitslagen enquetes:</a:t>
            </a:r>
          </a:p>
          <a:p>
            <a:pPr marL="0" indent="0">
              <a:buNone/>
            </a:pPr>
            <a:r>
              <a:rPr lang="nl-NL" sz="1800">
                <a:solidFill>
                  <a:schemeClr val="tx2"/>
                </a:solidFill>
              </a:rPr>
              <a:t>-uitslagen; tevreden over docenten; kritiek op faciliteiten (te klein, te oud, te weinig, te duur)</a:t>
            </a:r>
          </a:p>
          <a:p>
            <a:pPr marL="0" indent="0">
              <a:buNone/>
            </a:pPr>
            <a:r>
              <a:rPr lang="nl-NL" sz="1800">
                <a:solidFill>
                  <a:schemeClr val="tx2"/>
                </a:solidFill>
              </a:rPr>
              <a:t>-nieuwsbrief; niet bij iedereen bekend; </a:t>
            </a:r>
          </a:p>
          <a:p>
            <a:pPr marL="0" indent="0">
              <a:buNone/>
            </a:pPr>
            <a:r>
              <a:rPr lang="nl-NL" sz="1800">
                <a:solidFill>
                  <a:schemeClr val="tx2"/>
                </a:solidFill>
              </a:rPr>
              <a:t>-website; tussen 5 en 8 als cijfer</a:t>
            </a:r>
          </a:p>
          <a:p>
            <a:pPr marL="0" indent="0">
              <a:buNone/>
            </a:pPr>
            <a:r>
              <a:rPr lang="nl-NL" sz="1800">
                <a:solidFill>
                  <a:schemeClr val="tx2"/>
                </a:solidFill>
              </a:rPr>
              <a:t>-locatie in Kerkrade in Flexiforum wordt gewaardeerd</a:t>
            </a:r>
          </a:p>
        </p:txBody>
      </p:sp>
    </p:spTree>
    <p:extLst>
      <p:ext uri="{BB962C8B-B14F-4D97-AF65-F5344CB8AC3E}">
        <p14:creationId xmlns:p14="http://schemas.microsoft.com/office/powerpoint/2010/main" val="2024627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3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3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b="1"/>
              <a:t>Werkorganisatie </a:t>
            </a:r>
          </a:p>
        </p:txBody>
      </p:sp>
      <p:sp>
        <p:nvSpPr>
          <p:cNvPr id="55" name="Arc 3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6"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825625"/>
            <a:ext cx="10515600" cy="4351338"/>
          </a:xfrm>
        </p:spPr>
        <p:txBody>
          <a:bodyPr>
            <a:normAutofit/>
          </a:bodyPr>
          <a:lstStyle/>
          <a:p>
            <a:pPr marL="0" indent="0">
              <a:buNone/>
            </a:pPr>
            <a:r>
              <a:rPr lang="nl-NL" sz="1500" b="1" dirty="0"/>
              <a:t>Verbetering wetten en regels</a:t>
            </a:r>
          </a:p>
          <a:p>
            <a:pPr marL="0" indent="0">
              <a:buNone/>
            </a:pPr>
            <a:r>
              <a:rPr lang="nl-NL" sz="1500" dirty="0"/>
              <a:t>-aanpassing wet WTBR door nieuwe statuten</a:t>
            </a:r>
          </a:p>
          <a:p>
            <a:pPr marL="0" indent="0">
              <a:buNone/>
            </a:pPr>
            <a:r>
              <a:rPr lang="nl-NL" sz="1500" dirty="0"/>
              <a:t>-nieuwe naam Vrije Akademie Parkstad; </a:t>
            </a:r>
            <a:r>
              <a:rPr lang="nl-NL" sz="1500" dirty="0" err="1"/>
              <a:t>geintegreerd</a:t>
            </a:r>
            <a:r>
              <a:rPr lang="nl-NL" sz="1500" dirty="0"/>
              <a:t> in pr uitingen</a:t>
            </a:r>
          </a:p>
          <a:p>
            <a:pPr marL="0" indent="0">
              <a:buNone/>
            </a:pPr>
            <a:r>
              <a:rPr lang="nl-NL" sz="1500" b="1" dirty="0"/>
              <a:t>Verbetering systeem materialen</a:t>
            </a:r>
          </a:p>
          <a:p>
            <a:pPr marL="0" indent="0">
              <a:buNone/>
            </a:pPr>
            <a:r>
              <a:rPr lang="nl-NL" sz="1500" dirty="0"/>
              <a:t>-nieuw systeem verkoop glazuren; gaan in potjes in kleine hoeveelheden en verkoop via </a:t>
            </a:r>
            <a:r>
              <a:rPr lang="nl-NL" sz="1500" dirty="0" err="1"/>
              <a:t>concierge</a:t>
            </a:r>
            <a:endParaRPr lang="nl-NL" sz="1500" dirty="0"/>
          </a:p>
          <a:p>
            <a:pPr marL="0" indent="0">
              <a:buNone/>
            </a:pPr>
            <a:r>
              <a:rPr lang="nl-NL" sz="1500" dirty="0"/>
              <a:t>-aanschaffen pinautomaat Kerkrade (is er al)</a:t>
            </a:r>
          </a:p>
          <a:p>
            <a:pPr marL="0" indent="0">
              <a:buNone/>
            </a:pPr>
            <a:r>
              <a:rPr lang="nl-NL" sz="1500" dirty="0"/>
              <a:t>-inzet project assistent cursussen en projecten; </a:t>
            </a:r>
          </a:p>
          <a:p>
            <a:pPr>
              <a:buFont typeface="Wingdings" panose="05000000000000000000" pitchFamily="2" charset="2"/>
              <a:buChar char="§"/>
            </a:pPr>
            <a:r>
              <a:rPr lang="nl-NL" sz="1500" dirty="0"/>
              <a:t>Aansturing vrijwilligers en overleg</a:t>
            </a:r>
          </a:p>
          <a:p>
            <a:pPr>
              <a:buFont typeface="Wingdings" panose="05000000000000000000" pitchFamily="2" charset="2"/>
              <a:buChar char="§"/>
            </a:pPr>
            <a:r>
              <a:rPr lang="nl-NL" sz="1500" dirty="0"/>
              <a:t>Inrichting voorraadruimte en bevoorrading</a:t>
            </a:r>
          </a:p>
          <a:p>
            <a:pPr>
              <a:buFont typeface="Wingdings" panose="05000000000000000000" pitchFamily="2" charset="2"/>
              <a:buChar char="§"/>
            </a:pPr>
            <a:r>
              <a:rPr lang="nl-NL" sz="1500" dirty="0"/>
              <a:t>Overleg met docenten boetseren en schilderen</a:t>
            </a:r>
          </a:p>
          <a:p>
            <a:pPr>
              <a:buFont typeface="Wingdings" panose="05000000000000000000" pitchFamily="2" charset="2"/>
              <a:buChar char="§"/>
            </a:pPr>
            <a:r>
              <a:rPr lang="nl-NL" sz="1500" dirty="0"/>
              <a:t>Meer eigenaarschap </a:t>
            </a:r>
            <a:r>
              <a:rPr lang="nl-NL" sz="1500" dirty="0" err="1"/>
              <a:t>creeren</a:t>
            </a:r>
            <a:r>
              <a:rPr lang="nl-NL" sz="1500" dirty="0"/>
              <a:t> bij freelancers rondom materiaalvoorziening</a:t>
            </a:r>
          </a:p>
          <a:p>
            <a:pPr>
              <a:buFont typeface="Wingdings" panose="05000000000000000000" pitchFamily="2" charset="2"/>
              <a:buChar char="§"/>
            </a:pPr>
            <a:r>
              <a:rPr lang="nl-NL" sz="1500" dirty="0"/>
              <a:t>Reguleren materiaalvoorziening, inkoop en uitlenen gereedschappen </a:t>
            </a:r>
          </a:p>
          <a:p>
            <a:pPr marL="0" indent="0">
              <a:buNone/>
            </a:pPr>
            <a:endParaRPr lang="nl-NL" sz="1500" dirty="0"/>
          </a:p>
        </p:txBody>
      </p:sp>
    </p:spTree>
    <p:extLst>
      <p:ext uri="{BB962C8B-B14F-4D97-AF65-F5344CB8AC3E}">
        <p14:creationId xmlns:p14="http://schemas.microsoft.com/office/powerpoint/2010/main" val="1446546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b="1" dirty="0"/>
              <a:t>Werkorganisatie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825625"/>
            <a:ext cx="10515600" cy="4351338"/>
          </a:xfrm>
        </p:spPr>
        <p:txBody>
          <a:bodyPr>
            <a:normAutofit/>
          </a:bodyPr>
          <a:lstStyle/>
          <a:p>
            <a:pPr marL="0" indent="0">
              <a:buNone/>
            </a:pPr>
            <a:r>
              <a:rPr lang="nl-NL" sz="2600" b="1" dirty="0"/>
              <a:t>Nieuwe doelen werkorganisatie: </a:t>
            </a:r>
          </a:p>
          <a:p>
            <a:pPr marL="0" indent="0">
              <a:buNone/>
            </a:pPr>
            <a:r>
              <a:rPr lang="nl-NL" sz="2600" dirty="0"/>
              <a:t>-aanschaffen pinautomaat Landgraaf</a:t>
            </a:r>
          </a:p>
          <a:p>
            <a:pPr marL="0" indent="0">
              <a:buNone/>
            </a:pPr>
            <a:r>
              <a:rPr lang="nl-NL" sz="2600" dirty="0"/>
              <a:t>-verbeteren bezetting balie met vrijwilligers in Kerkrade</a:t>
            </a:r>
          </a:p>
          <a:p>
            <a:pPr marL="0" indent="0">
              <a:buNone/>
            </a:pPr>
            <a:r>
              <a:rPr lang="nl-NL" sz="2600" dirty="0"/>
              <a:t>-stagiaires Vista Kerkrade blijven inzetten voor schoonmaak</a:t>
            </a:r>
          </a:p>
          <a:p>
            <a:pPr marL="0" indent="0">
              <a:buNone/>
            </a:pPr>
            <a:r>
              <a:rPr lang="nl-NL" sz="2600" dirty="0"/>
              <a:t>In samenwerking met </a:t>
            </a:r>
            <a:r>
              <a:rPr lang="nl-NL" sz="2600" dirty="0" err="1"/>
              <a:t>projectassistent</a:t>
            </a:r>
            <a:r>
              <a:rPr lang="nl-NL" sz="2600" dirty="0"/>
              <a:t>:</a:t>
            </a:r>
          </a:p>
          <a:p>
            <a:pPr>
              <a:buFont typeface="Wingdings" panose="05000000000000000000" pitchFamily="2" charset="2"/>
              <a:buChar char="§"/>
            </a:pPr>
            <a:r>
              <a:rPr lang="nl-NL" sz="2600" dirty="0"/>
              <a:t>Overleg met docenten boetseren en schilderen </a:t>
            </a:r>
            <a:r>
              <a:rPr lang="nl-NL" sz="2600" dirty="0" err="1"/>
              <a:t>initieren</a:t>
            </a:r>
            <a:r>
              <a:rPr lang="nl-NL" sz="2600" dirty="0"/>
              <a:t> en onderhouden</a:t>
            </a:r>
          </a:p>
          <a:p>
            <a:pPr>
              <a:buFont typeface="Wingdings" panose="05000000000000000000" pitchFamily="2" charset="2"/>
              <a:buChar char="§"/>
            </a:pPr>
            <a:r>
              <a:rPr lang="nl-NL" sz="2600" dirty="0"/>
              <a:t>Meer eigenaarschap </a:t>
            </a:r>
            <a:r>
              <a:rPr lang="nl-NL" sz="2600" dirty="0" err="1"/>
              <a:t>creeren</a:t>
            </a:r>
            <a:r>
              <a:rPr lang="nl-NL" sz="2600" dirty="0"/>
              <a:t> bij freelancers rondom materiaalvoorziening</a:t>
            </a:r>
          </a:p>
          <a:p>
            <a:pPr>
              <a:buFont typeface="Wingdings" panose="05000000000000000000" pitchFamily="2" charset="2"/>
              <a:buChar char="§"/>
            </a:pPr>
            <a:r>
              <a:rPr lang="nl-NL" sz="2600" dirty="0"/>
              <a:t>Blijven verbeteren van reguleren materiaalvoorziening, inkoop en uitlenen gereedschappen </a:t>
            </a:r>
          </a:p>
          <a:p>
            <a:pPr marL="0" indent="0">
              <a:buNone/>
            </a:pPr>
            <a:endParaRPr lang="nl-NL" sz="2600" dirty="0"/>
          </a:p>
        </p:txBody>
      </p:sp>
    </p:spTree>
    <p:extLst>
      <p:ext uri="{BB962C8B-B14F-4D97-AF65-F5344CB8AC3E}">
        <p14:creationId xmlns:p14="http://schemas.microsoft.com/office/powerpoint/2010/main" val="2981814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6"/>
            <a:ext cx="10303565" cy="926962"/>
          </a:xfrm>
        </p:spPr>
        <p:txBody>
          <a:bodyPr/>
          <a:lstStyle/>
          <a:p>
            <a:r>
              <a:rPr lang="nl-NL" b="1"/>
              <a:t>Klantgroepen VAP  </a:t>
            </a:r>
            <a:endParaRPr lang="nl-NL" b="1" dirty="0"/>
          </a:p>
        </p:txBody>
      </p:sp>
      <p:graphicFrame>
        <p:nvGraphicFramePr>
          <p:cNvPr id="36" name="Tijdelijke aanduiding voor inhoud 2">
            <a:extLst>
              <a:ext uri="{FF2B5EF4-FFF2-40B4-BE49-F238E27FC236}">
                <a16:creationId xmlns:a16="http://schemas.microsoft.com/office/drawing/2014/main" id="{86C9B9DC-8FBB-61E9-BA21-4DA911F45219}"/>
              </a:ext>
            </a:extLst>
          </p:cNvPr>
          <p:cNvGraphicFramePr>
            <a:graphicFrameLocks noGrp="1"/>
          </p:cNvGraphicFramePr>
          <p:nvPr>
            <p:ph idx="1"/>
          </p:nvPr>
        </p:nvGraphicFramePr>
        <p:xfrm>
          <a:off x="500270" y="1292088"/>
          <a:ext cx="10422835" cy="4884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107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6"/>
            <a:ext cx="10303565" cy="926962"/>
          </a:xfrm>
        </p:spPr>
        <p:txBody>
          <a:bodyPr/>
          <a:lstStyle/>
          <a:p>
            <a:r>
              <a:rPr lang="nl-NL" b="1" dirty="0"/>
              <a:t>Klantgroepen VAP  </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500270" y="1292088"/>
            <a:ext cx="10422835" cy="5043398"/>
          </a:xfrm>
        </p:spPr>
        <p:txBody>
          <a:bodyPr>
            <a:normAutofit lnSpcReduction="10000"/>
          </a:bodyPr>
          <a:lstStyle/>
          <a:p>
            <a:pPr marL="0" indent="0">
              <a:buNone/>
            </a:pPr>
            <a:r>
              <a:rPr lang="nl-NL" sz="1600" b="1" dirty="0"/>
              <a:t>Klantgroep 1 particulieren cursussen, workshops, expo, lezing, open atelier </a:t>
            </a:r>
          </a:p>
          <a:p>
            <a:pPr marL="0" indent="0">
              <a:buNone/>
            </a:pPr>
            <a:r>
              <a:rPr lang="nl-NL" sz="1600" b="1" dirty="0"/>
              <a:t>Nieuwe Doelen: 2023-2024</a:t>
            </a:r>
          </a:p>
          <a:p>
            <a:pPr marL="0" indent="0">
              <a:buNone/>
            </a:pPr>
            <a:r>
              <a:rPr lang="nl-NL" sz="1600" b="1" dirty="0"/>
              <a:t>-toename deelnemers cursussen </a:t>
            </a:r>
            <a:r>
              <a:rPr lang="nl-NL" sz="1600" dirty="0"/>
              <a:t>door meer deelname jeugd in jeugdcursussen en meer deelnemers project ‘samen creatief’ behouden</a:t>
            </a:r>
          </a:p>
          <a:p>
            <a:pPr marL="0" indent="0">
              <a:buNone/>
            </a:pPr>
            <a:r>
              <a:rPr lang="nl-NL" sz="1600" dirty="0"/>
              <a:t>-2 </a:t>
            </a:r>
            <a:r>
              <a:rPr lang="nl-NL" sz="1600" b="1" dirty="0"/>
              <a:t>nieuwe cursussen</a:t>
            </a:r>
            <a:r>
              <a:rPr lang="nl-NL" sz="1600" dirty="0"/>
              <a:t>; Verbeeldingskracht (kunstonderwijs op de manier van de kunstacademie voor volwassenen gestart) en </a:t>
            </a:r>
            <a:r>
              <a:rPr lang="nl-NL" sz="1600" dirty="0" err="1"/>
              <a:t>Vedic</a:t>
            </a:r>
            <a:r>
              <a:rPr lang="nl-NL" sz="1600" dirty="0"/>
              <a:t> Art; methodiek persoonlijke groei en benadering door kunst; cursussen behouden en continueren </a:t>
            </a:r>
          </a:p>
          <a:p>
            <a:pPr marL="0" indent="0">
              <a:buNone/>
            </a:pPr>
            <a:r>
              <a:rPr lang="nl-NL" sz="1600" dirty="0"/>
              <a:t>-</a:t>
            </a:r>
            <a:r>
              <a:rPr lang="nl-NL" sz="1600" b="1" dirty="0"/>
              <a:t>nieuwe docent </a:t>
            </a:r>
            <a:r>
              <a:rPr lang="nl-NL" sz="1600" dirty="0"/>
              <a:t>voor cursus edelsmeden en workshops edelsmeden opstarten en behouden</a:t>
            </a:r>
          </a:p>
          <a:p>
            <a:pPr marL="0" indent="0">
              <a:buNone/>
            </a:pPr>
            <a:r>
              <a:rPr lang="nl-NL" sz="1600" b="1" dirty="0"/>
              <a:t>-verjonging </a:t>
            </a:r>
            <a:r>
              <a:rPr lang="nl-NL" sz="1600" dirty="0"/>
              <a:t>docent schilderen in Landgraaf </a:t>
            </a:r>
          </a:p>
          <a:p>
            <a:pPr marL="0" indent="0">
              <a:buNone/>
            </a:pPr>
            <a:r>
              <a:rPr lang="nl-NL" sz="1600" b="1" dirty="0"/>
              <a:t>-workshopprogramma </a:t>
            </a:r>
            <a:r>
              <a:rPr lang="nl-NL" sz="1600" dirty="0"/>
              <a:t>per jaar als aanvulling op de cursussen behouden; nieuw aanbod gemaakt in september 2023</a:t>
            </a:r>
          </a:p>
          <a:p>
            <a:pPr marL="0" indent="0">
              <a:buNone/>
            </a:pPr>
            <a:r>
              <a:rPr lang="nl-NL" sz="1600" dirty="0"/>
              <a:t>-</a:t>
            </a:r>
            <a:r>
              <a:rPr lang="nl-NL" sz="1600" b="1" dirty="0"/>
              <a:t>nieuwe cursus kunstgeschiedenis </a:t>
            </a:r>
            <a:r>
              <a:rPr lang="nl-NL" sz="1600" dirty="0"/>
              <a:t>gaat van start in Landgraaf; in toekomst behouden; eventueel in combinatie met servicegilde in zaal in Burgerhoes</a:t>
            </a:r>
          </a:p>
          <a:p>
            <a:pPr marL="0" indent="0">
              <a:buNone/>
            </a:pPr>
            <a:r>
              <a:rPr lang="nl-NL" sz="1600" dirty="0"/>
              <a:t>-</a:t>
            </a:r>
            <a:r>
              <a:rPr lang="nl-NL" sz="1600" b="1" dirty="0"/>
              <a:t>nieuwe cursus kunst-bouwers </a:t>
            </a:r>
            <a:r>
              <a:rPr lang="nl-NL" sz="1600" dirty="0"/>
              <a:t>voor de jeugd opstarten in Kerkrade</a:t>
            </a:r>
          </a:p>
          <a:p>
            <a:pPr marL="0" indent="0">
              <a:buNone/>
            </a:pPr>
            <a:r>
              <a:rPr lang="nl-NL" sz="1600" dirty="0"/>
              <a:t>-</a:t>
            </a:r>
            <a:r>
              <a:rPr lang="nl-NL" sz="1600" b="1" dirty="0"/>
              <a:t>project open jongeren atelier</a:t>
            </a:r>
            <a:r>
              <a:rPr lang="nl-NL" sz="1600" dirty="0"/>
              <a:t>; samenwerking met onderwijs en jongerenwerkers verbeteren; doorstart open jongerenatelier in Kerkrade; tekenen en schilderen jongeren in Kerkrade cursus Young Academy</a:t>
            </a:r>
          </a:p>
          <a:p>
            <a:pPr marL="0" indent="0">
              <a:buNone/>
            </a:pPr>
            <a:r>
              <a:rPr lang="nl-NL" sz="1600" dirty="0"/>
              <a:t>-</a:t>
            </a:r>
            <a:r>
              <a:rPr lang="nl-NL" sz="1600" b="1"/>
              <a:t>lezingen</a:t>
            </a:r>
            <a:r>
              <a:rPr lang="nl-NL" sz="1600"/>
              <a:t> initiëren </a:t>
            </a:r>
            <a:r>
              <a:rPr lang="nl-NL" sz="1600" dirty="0"/>
              <a:t>en organiseren in combinatie met bibliotheek Kerkrade en in combinatie met servicegilde Landgraaf</a:t>
            </a:r>
          </a:p>
          <a:p>
            <a:pPr marL="0" indent="0">
              <a:buNone/>
            </a:pPr>
            <a:r>
              <a:rPr lang="nl-NL" sz="1600" dirty="0"/>
              <a:t>-</a:t>
            </a:r>
            <a:r>
              <a:rPr lang="nl-NL" sz="1600" b="1" dirty="0"/>
              <a:t>expositie</a:t>
            </a:r>
            <a:r>
              <a:rPr lang="nl-NL" sz="1600" dirty="0"/>
              <a:t>: op locatie in Flexiforum in Kerkrade in de gang en in de hal van het gebouw</a:t>
            </a:r>
          </a:p>
          <a:p>
            <a:pPr marL="0" indent="0">
              <a:buNone/>
            </a:pPr>
            <a:r>
              <a:rPr lang="nl-NL" sz="1600" b="1" dirty="0"/>
              <a:t>-expositie </a:t>
            </a:r>
            <a:r>
              <a:rPr lang="nl-NL" sz="1600" dirty="0"/>
              <a:t>Landgraaf; in combinatie met voortgezet onderwijs in Burgerhoes </a:t>
            </a:r>
          </a:p>
        </p:txBody>
      </p:sp>
    </p:spTree>
    <p:extLst>
      <p:ext uri="{BB962C8B-B14F-4D97-AF65-F5344CB8AC3E}">
        <p14:creationId xmlns:p14="http://schemas.microsoft.com/office/powerpoint/2010/main" val="427623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b="1"/>
              <a:t>Klantgroepen VAP  </a:t>
            </a:r>
            <a:endParaRPr lang="nl-NL" b="1"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323975"/>
            <a:ext cx="10515600" cy="4852988"/>
          </a:xfrm>
        </p:spPr>
        <p:txBody>
          <a:bodyPr>
            <a:normAutofit/>
          </a:bodyPr>
          <a:lstStyle/>
          <a:p>
            <a:pPr marL="0" indent="0">
              <a:buNone/>
            </a:pPr>
            <a:r>
              <a:rPr lang="nl-NL" sz="1600" b="1" dirty="0"/>
              <a:t>Klantgroep 1 particulieren cursussen, workshops, expo, lezing, open atelier  </a:t>
            </a:r>
          </a:p>
          <a:p>
            <a:pPr marL="0" indent="0">
              <a:buNone/>
            </a:pPr>
            <a:r>
              <a:rPr lang="nl-NL" sz="1600" b="1" dirty="0"/>
              <a:t>Nieuwe doelen: 2023-2024</a:t>
            </a:r>
          </a:p>
          <a:p>
            <a:pPr marL="0" indent="0">
              <a:buNone/>
            </a:pPr>
            <a:r>
              <a:rPr lang="nl-NL" sz="1600" b="1" dirty="0"/>
              <a:t>-Inclusie &amp; diversiteit:</a:t>
            </a:r>
          </a:p>
          <a:p>
            <a:pPr marL="0" indent="0">
              <a:buNone/>
            </a:pPr>
            <a:r>
              <a:rPr lang="nl-NL" sz="1600" dirty="0"/>
              <a:t>-vertaling pr materiaal in andere talen vergroot bereikbaarheid voor nieuwkomers</a:t>
            </a:r>
          </a:p>
          <a:p>
            <a:pPr marL="0" indent="0">
              <a:buNone/>
            </a:pPr>
            <a:r>
              <a:rPr lang="nl-NL" sz="1600" dirty="0"/>
              <a:t>-mix nieuwkomers, stagiaires, kunstenaars, re-integratie, jeugd en jongeren,  zorgcliënten, personeel, vrijwilligers op werkvloer bevordert inclusie op de werkvloer</a:t>
            </a:r>
          </a:p>
          <a:p>
            <a:pPr marL="0" indent="0">
              <a:buNone/>
            </a:pPr>
            <a:r>
              <a:rPr lang="nl-NL" sz="1600" dirty="0"/>
              <a:t>-stappen plannen inclusie &amp; diversiteit en fair </a:t>
            </a:r>
            <a:r>
              <a:rPr lang="nl-NL" sz="1600" dirty="0" err="1"/>
              <a:t>practice</a:t>
            </a:r>
            <a:r>
              <a:rPr lang="nl-NL" sz="1600" dirty="0"/>
              <a:t> (passende en goede beloning personeel in cultuursector)</a:t>
            </a:r>
          </a:p>
          <a:p>
            <a:pPr marL="0" indent="0">
              <a:buNone/>
            </a:pPr>
            <a:r>
              <a:rPr lang="nl-NL" sz="1600" b="1" dirty="0"/>
              <a:t>Cursussen jeugd &amp; jongeren</a:t>
            </a:r>
          </a:p>
          <a:p>
            <a:pPr marL="0" indent="0">
              <a:buNone/>
            </a:pPr>
            <a:r>
              <a:rPr lang="nl-NL" sz="1600" dirty="0"/>
              <a:t>2021-2022: 87 kinderen ; 10 cursussen</a:t>
            </a:r>
          </a:p>
          <a:p>
            <a:pPr marL="0" indent="0">
              <a:buNone/>
            </a:pPr>
            <a:r>
              <a:rPr lang="nl-NL" sz="1600" dirty="0"/>
              <a:t>2022-2023: 161 kinderen ; 15 cursussen </a:t>
            </a:r>
          </a:p>
          <a:p>
            <a:pPr marL="0" indent="0">
              <a:buNone/>
            </a:pPr>
            <a:r>
              <a:rPr lang="nl-NL" sz="1600" dirty="0"/>
              <a:t>Enorme toename (74 meer) door o.a. </a:t>
            </a:r>
            <a:r>
              <a:rPr lang="nl-NL" sz="1600" dirty="0" err="1"/>
              <a:t>jeugdfonds</a:t>
            </a:r>
            <a:r>
              <a:rPr lang="nl-NL" sz="1600" dirty="0"/>
              <a:t> Sport en Cultuur ondersteuning financieel </a:t>
            </a:r>
          </a:p>
          <a:p>
            <a:pPr marL="0" indent="0">
              <a:buNone/>
            </a:pPr>
            <a:r>
              <a:rPr lang="nl-NL" sz="1600" dirty="0"/>
              <a:t>Verbeterpunt: </a:t>
            </a:r>
            <a:r>
              <a:rPr lang="nl-NL" sz="1600" dirty="0" err="1"/>
              <a:t>enquetes</a:t>
            </a:r>
            <a:r>
              <a:rPr lang="nl-NL" sz="1600" dirty="0"/>
              <a:t> doorlopend uitvoeren om verbeterpunten op te halen</a:t>
            </a:r>
          </a:p>
          <a:p>
            <a:pPr marL="0" indent="0">
              <a:buNone/>
            </a:pPr>
            <a:r>
              <a:rPr lang="nl-NL" sz="1600" dirty="0"/>
              <a:t>Vooropleiding kunstacademie: 2022-2023 19 deelnemers; 2023-2024: 22 deelnemers; </a:t>
            </a:r>
            <a:r>
              <a:rPr lang="nl-NL" sz="1600" dirty="0" err="1"/>
              <a:t>enquete</a:t>
            </a:r>
            <a:r>
              <a:rPr lang="nl-NL" sz="1600" dirty="0"/>
              <a:t> over ervaringen nodig want expo maar 9 deelnemers van de 19 </a:t>
            </a:r>
          </a:p>
          <a:p>
            <a:pPr marL="0" indent="0">
              <a:buNone/>
            </a:pPr>
            <a:endParaRPr lang="nl-NL" sz="1300" dirty="0"/>
          </a:p>
          <a:p>
            <a:pPr marL="0" indent="0">
              <a:buNone/>
            </a:pPr>
            <a:endParaRPr lang="nl-NL" sz="1300" dirty="0"/>
          </a:p>
        </p:txBody>
      </p:sp>
    </p:spTree>
    <p:extLst>
      <p:ext uri="{BB962C8B-B14F-4D97-AF65-F5344CB8AC3E}">
        <p14:creationId xmlns:p14="http://schemas.microsoft.com/office/powerpoint/2010/main" val="3595665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b="1" dirty="0"/>
              <a:t>Klantgroepen VAP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825625"/>
            <a:ext cx="10515600" cy="4351338"/>
          </a:xfrm>
        </p:spPr>
        <p:txBody>
          <a:bodyPr>
            <a:normAutofit/>
          </a:bodyPr>
          <a:lstStyle/>
          <a:p>
            <a:pPr marL="0" indent="0">
              <a:buNone/>
            </a:pPr>
            <a:r>
              <a:rPr lang="nl-NL" sz="2200" b="1"/>
              <a:t>Klantgroep 2: basisonderwijs en voortgezet onderwijs </a:t>
            </a:r>
          </a:p>
          <a:p>
            <a:pPr marL="0" indent="0">
              <a:buNone/>
            </a:pPr>
            <a:r>
              <a:rPr lang="nl-NL" sz="2200"/>
              <a:t>Missie en Visie </a:t>
            </a:r>
            <a:r>
              <a:rPr lang="nl-NL" sz="2200" err="1"/>
              <a:t>cultuurbox</a:t>
            </a:r>
            <a:r>
              <a:rPr lang="nl-NL" sz="2200"/>
              <a:t>: VAP is huis voor amateurkunst waar met professionele krachten op een laagdrempelige manier wordt gewerkt</a:t>
            </a:r>
          </a:p>
          <a:p>
            <a:pPr marL="0" indent="0">
              <a:buNone/>
            </a:pPr>
            <a:r>
              <a:rPr lang="nl-NL" sz="2200"/>
              <a:t>Cultuurbox: regie over het programma door VAP, cultureel multidisciplinair, compleet en gedifferentieerd voor het basisonderwijs in Parkstad</a:t>
            </a:r>
          </a:p>
          <a:p>
            <a:pPr marL="0" indent="0">
              <a:buNone/>
            </a:pPr>
            <a:r>
              <a:rPr lang="nl-NL" sz="2200"/>
              <a:t>Voortgezet onderwijs: ook een multidisciplinair cultuurprogramma en gedifferentieerd voor het onderwijs</a:t>
            </a:r>
          </a:p>
          <a:p>
            <a:pPr marL="0" indent="0">
              <a:buNone/>
            </a:pPr>
            <a:r>
              <a:rPr lang="nl-NL" sz="2200"/>
              <a:t>2019-2020: 24 basisscholen: 5.449 leerlingen</a:t>
            </a:r>
          </a:p>
          <a:p>
            <a:pPr marL="0" indent="0">
              <a:buNone/>
            </a:pPr>
            <a:r>
              <a:rPr lang="nl-NL" sz="2200"/>
              <a:t>2020-2021: 28 basisscholen: 6.624 leerlingen</a:t>
            </a:r>
          </a:p>
          <a:p>
            <a:pPr marL="0" indent="0">
              <a:buNone/>
            </a:pPr>
            <a:r>
              <a:rPr lang="nl-NL" sz="2200"/>
              <a:t>2021-2022: 31 basisscholen: 6.969 leerlingen</a:t>
            </a:r>
          </a:p>
          <a:p>
            <a:pPr marL="0" indent="0">
              <a:buNone/>
            </a:pPr>
            <a:r>
              <a:rPr lang="nl-NL" sz="2200"/>
              <a:t>2022-2023: 40 basisscholen: 7.249 leerlingen </a:t>
            </a:r>
          </a:p>
          <a:p>
            <a:pPr marL="0" indent="0">
              <a:buNone/>
            </a:pPr>
            <a:endParaRPr lang="nl-NL" sz="2200"/>
          </a:p>
          <a:p>
            <a:pPr marL="0" indent="0">
              <a:buNone/>
            </a:pPr>
            <a:endParaRPr lang="nl-NL" sz="2200"/>
          </a:p>
        </p:txBody>
      </p:sp>
    </p:spTree>
    <p:extLst>
      <p:ext uri="{BB962C8B-B14F-4D97-AF65-F5344CB8AC3E}">
        <p14:creationId xmlns:p14="http://schemas.microsoft.com/office/powerpoint/2010/main" val="2502819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20B4ABF-D7AE-5AA6-9514-9566AB921CC1}"/>
              </a:ext>
            </a:extLst>
          </p:cNvPr>
          <p:cNvSpPr>
            <a:spLocks noGrp="1"/>
          </p:cNvSpPr>
          <p:nvPr>
            <p:ph type="title"/>
          </p:nvPr>
        </p:nvSpPr>
        <p:spPr>
          <a:xfrm>
            <a:off x="1285240" y="1050595"/>
            <a:ext cx="8074815" cy="1618489"/>
          </a:xfrm>
        </p:spPr>
        <p:txBody>
          <a:bodyPr anchor="ctr">
            <a:normAutofit/>
          </a:bodyPr>
          <a:lstStyle/>
          <a:p>
            <a:r>
              <a:rPr lang="nl-NL" sz="7200"/>
              <a:t>Inleiding</a:t>
            </a:r>
          </a:p>
        </p:txBody>
      </p:sp>
      <p:sp>
        <p:nvSpPr>
          <p:cNvPr id="3" name="Tijdelijke aanduiding voor inhoud 2">
            <a:extLst>
              <a:ext uri="{FF2B5EF4-FFF2-40B4-BE49-F238E27FC236}">
                <a16:creationId xmlns:a16="http://schemas.microsoft.com/office/drawing/2014/main" id="{29ECE559-1888-178B-9D35-66B93043A7F6}"/>
              </a:ext>
            </a:extLst>
          </p:cNvPr>
          <p:cNvSpPr>
            <a:spLocks noGrp="1"/>
          </p:cNvSpPr>
          <p:nvPr>
            <p:ph idx="1"/>
          </p:nvPr>
        </p:nvSpPr>
        <p:spPr>
          <a:xfrm>
            <a:off x="1285241" y="2181225"/>
            <a:ext cx="7839710" cy="3588639"/>
          </a:xfrm>
        </p:spPr>
        <p:txBody>
          <a:bodyPr anchor="t">
            <a:noAutofit/>
          </a:bodyPr>
          <a:lstStyle/>
          <a:p>
            <a:r>
              <a:rPr lang="nl-NL" sz="2000" dirty="0"/>
              <a:t>2021 certificering; blijven ontwikkelen om certificering in 2025 weer te behalen</a:t>
            </a:r>
          </a:p>
          <a:p>
            <a:r>
              <a:rPr lang="nl-NL" sz="2000" dirty="0"/>
              <a:t>Team uitgebreid; aandacht voor sfeer, samenwerking en inclusie</a:t>
            </a:r>
          </a:p>
          <a:p>
            <a:r>
              <a:rPr lang="nl-NL" sz="2000" dirty="0"/>
              <a:t>Maatschappelijke veranderingen: energiecrisis, digitalisering, polarisering, kloof groter wie meedoet maatschappelijk en niet</a:t>
            </a:r>
          </a:p>
          <a:p>
            <a:r>
              <a:rPr lang="nl-NL" sz="2000" dirty="0"/>
              <a:t>VAP; sluit aan bij positieve gezondheid, laaggeletterdheid, laagdrempeligheid, inclusie en diversiteit</a:t>
            </a:r>
          </a:p>
          <a:p>
            <a:r>
              <a:rPr lang="nl-NL" sz="2000" dirty="0"/>
              <a:t>Onderzoek Berenschot; kansen kunstencentra: combinatiefunctie en aansluiten sociale domein en zorg; VAP; creatieve maatjes, samen creatief; jeugdcursussen via </a:t>
            </a:r>
            <a:r>
              <a:rPr lang="nl-NL" sz="2000" dirty="0" err="1"/>
              <a:t>jeugdfonds</a:t>
            </a:r>
            <a:r>
              <a:rPr lang="nl-NL" sz="2000" dirty="0"/>
              <a:t>, open jongeren atelier</a:t>
            </a:r>
          </a:p>
        </p:txBody>
      </p:sp>
    </p:spTree>
    <p:extLst>
      <p:ext uri="{BB962C8B-B14F-4D97-AF65-F5344CB8AC3E}">
        <p14:creationId xmlns:p14="http://schemas.microsoft.com/office/powerpoint/2010/main" val="3395715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690687"/>
            <a:ext cx="10515600" cy="4802187"/>
          </a:xfrm>
        </p:spPr>
        <p:txBody>
          <a:bodyPr>
            <a:normAutofit/>
          </a:bodyPr>
          <a:lstStyle/>
          <a:p>
            <a:pPr marL="0" indent="0">
              <a:buNone/>
            </a:pPr>
            <a:r>
              <a:rPr lang="nl-NL" sz="1400" b="1" dirty="0"/>
              <a:t>Klantgroep 2: basisonderwijs en voortgezet onderwijs </a:t>
            </a:r>
          </a:p>
          <a:p>
            <a:pPr marL="0" indent="0">
              <a:buNone/>
            </a:pPr>
            <a:r>
              <a:rPr lang="nl-NL" sz="1400" b="1" dirty="0"/>
              <a:t>Cultuurbox; stand van zaken </a:t>
            </a:r>
          </a:p>
          <a:p>
            <a:pPr marL="0" indent="0">
              <a:buNone/>
            </a:pPr>
            <a:r>
              <a:rPr lang="nl-NL" sz="1400" dirty="0"/>
              <a:t>-stijgende lijn in deelname scholen en leerlingen</a:t>
            </a:r>
          </a:p>
          <a:p>
            <a:pPr marL="0" indent="0">
              <a:buNone/>
            </a:pPr>
            <a:r>
              <a:rPr lang="nl-NL" sz="1400" dirty="0"/>
              <a:t>-wat is maximaal mogelijk? Maximaal 50 scholen?</a:t>
            </a:r>
          </a:p>
          <a:p>
            <a:pPr marL="0" indent="0">
              <a:buNone/>
            </a:pPr>
            <a:r>
              <a:rPr lang="nl-NL" sz="1400" dirty="0"/>
              <a:t>-groter bereik mogelijk gemaakt door </a:t>
            </a:r>
            <a:r>
              <a:rPr lang="nl-NL" sz="1400" dirty="0" err="1"/>
              <a:t>planningssyteem</a:t>
            </a:r>
            <a:r>
              <a:rPr lang="nl-NL" sz="1400" dirty="0"/>
              <a:t> </a:t>
            </a:r>
            <a:r>
              <a:rPr lang="nl-NL" sz="1400" dirty="0" err="1"/>
              <a:t>planned</a:t>
            </a:r>
            <a:r>
              <a:rPr lang="nl-NL" sz="1400" dirty="0"/>
              <a:t> culture</a:t>
            </a:r>
          </a:p>
          <a:p>
            <a:pPr marL="0" indent="0">
              <a:buNone/>
            </a:pPr>
            <a:r>
              <a:rPr lang="nl-NL" sz="1400" dirty="0"/>
              <a:t>-nu ondersteuner voor planning via zzp opdracht i.v.m. groot aantal deelnemende scholen </a:t>
            </a:r>
          </a:p>
          <a:p>
            <a:pPr marL="0" indent="0">
              <a:buNone/>
            </a:pPr>
            <a:r>
              <a:rPr lang="nl-NL" sz="1400" b="1" dirty="0"/>
              <a:t>Actiepunten en nieuwe doelen:</a:t>
            </a:r>
          </a:p>
          <a:p>
            <a:pPr marL="0" indent="0">
              <a:buNone/>
            </a:pPr>
            <a:r>
              <a:rPr lang="nl-NL" sz="1400" dirty="0"/>
              <a:t>-continue inzetten op nieuwe kennismaking personeel </a:t>
            </a:r>
            <a:r>
              <a:rPr lang="nl-NL" sz="1400" dirty="0" err="1"/>
              <a:t>ivm</a:t>
            </a:r>
            <a:r>
              <a:rPr lang="nl-NL" sz="1400" dirty="0"/>
              <a:t> groei en behoefte personeel</a:t>
            </a:r>
          </a:p>
          <a:p>
            <a:pPr marL="0" indent="0">
              <a:buNone/>
            </a:pPr>
            <a:r>
              <a:rPr lang="nl-NL" sz="1400" dirty="0"/>
              <a:t>-spreekuur ingevoerd voor ondersteuning pedagogisch en didactisch naar behoefte voor kunstdocenten </a:t>
            </a:r>
          </a:p>
          <a:p>
            <a:pPr marL="0" indent="0">
              <a:buNone/>
            </a:pPr>
            <a:r>
              <a:rPr lang="nl-NL" sz="1400" dirty="0"/>
              <a:t>-mogelijkheden vervoer toegenomen door </a:t>
            </a:r>
            <a:r>
              <a:rPr lang="nl-NL" sz="1400" dirty="0" err="1"/>
              <a:t>cultuurbus</a:t>
            </a:r>
            <a:r>
              <a:rPr lang="nl-NL" sz="1400" dirty="0"/>
              <a:t> via Heerlen PIT cultuurwijzer</a:t>
            </a:r>
          </a:p>
          <a:p>
            <a:pPr marL="0" indent="0">
              <a:buNone/>
            </a:pPr>
            <a:r>
              <a:rPr lang="nl-NL" sz="1400" dirty="0"/>
              <a:t>-vernieuwingen opzoeken in cultureel aanbod en onderwijsmethodes; cursus Art </a:t>
            </a:r>
            <a:r>
              <a:rPr lang="nl-NL" sz="1400" dirty="0" err="1"/>
              <a:t>Based</a:t>
            </a:r>
            <a:r>
              <a:rPr lang="nl-NL" sz="1400" dirty="0"/>
              <a:t> Learning gevolgd in 2022-2023 en dit omgezet in training voor docenten en toegepast voor deskundigheidsbevordering docenten</a:t>
            </a:r>
          </a:p>
          <a:p>
            <a:pPr marL="0" indent="0">
              <a:buNone/>
            </a:pPr>
            <a:r>
              <a:rPr lang="nl-NL" sz="1400" dirty="0"/>
              <a:t>-inzetten op vergroten betrokkenheid cultuurcoördinatoren basisscholen. Dit is gedaan door starten online community en laagdrempelige cultuuropdracht in digitale expositie</a:t>
            </a:r>
          </a:p>
          <a:p>
            <a:pPr marL="0" indent="0">
              <a:buNone/>
            </a:pPr>
            <a:r>
              <a:rPr lang="nl-NL" sz="1400" dirty="0"/>
              <a:t>-inzetten op persoonlijke benadering cultuurcoördinatoren scholen; tijdsinvestering</a:t>
            </a:r>
          </a:p>
          <a:p>
            <a:pPr marL="0" indent="0">
              <a:buNone/>
            </a:pPr>
            <a:endParaRPr lang="nl-NL" sz="1200" dirty="0"/>
          </a:p>
          <a:p>
            <a:pPr marL="0" indent="0">
              <a:buNone/>
            </a:pPr>
            <a:endParaRPr lang="nl-NL" sz="1200" dirty="0"/>
          </a:p>
          <a:p>
            <a:pPr marL="0" indent="0">
              <a:buNone/>
            </a:pPr>
            <a:endParaRPr lang="nl-NL" sz="1200" dirty="0"/>
          </a:p>
          <a:p>
            <a:pPr marL="0" indent="0">
              <a:buNone/>
            </a:pPr>
            <a:endParaRPr lang="nl-NL" sz="1200" dirty="0"/>
          </a:p>
        </p:txBody>
      </p:sp>
    </p:spTree>
    <p:extLst>
      <p:ext uri="{BB962C8B-B14F-4D97-AF65-F5344CB8AC3E}">
        <p14:creationId xmlns:p14="http://schemas.microsoft.com/office/powerpoint/2010/main" val="3221838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1700" b="1"/>
              <a:t>Klantgroep 2: Voortgezet onderwijs </a:t>
            </a:r>
          </a:p>
          <a:p>
            <a:pPr marL="0" indent="0">
              <a:buNone/>
            </a:pPr>
            <a:r>
              <a:rPr lang="nl-NL" sz="1700"/>
              <a:t>-ook een multidisciplinair cultuurprogramma en gedifferentieerd voor het onderwijs</a:t>
            </a:r>
          </a:p>
          <a:p>
            <a:pPr marL="0" indent="0">
              <a:buNone/>
            </a:pPr>
            <a:r>
              <a:rPr lang="nl-NL" sz="1700"/>
              <a:t>-Diverse workshops en projecten gerealiseerd voor Beroepscollege Holz, Sintermeerten (Heerlen) en Emmacollege (Heerlen)</a:t>
            </a:r>
          </a:p>
          <a:p>
            <a:pPr marL="0" indent="0">
              <a:buNone/>
            </a:pPr>
            <a:r>
              <a:rPr lang="nl-NL" sz="1700"/>
              <a:t>-in verband met corona en te weinig tijd voor acquisitie blijft het aantal deelnemende scholen niet toenemen</a:t>
            </a:r>
          </a:p>
          <a:p>
            <a:pPr marL="0" indent="0">
              <a:buNone/>
            </a:pPr>
            <a:r>
              <a:rPr lang="nl-NL" sz="1700" b="1"/>
              <a:t>KANSEN EN NIEUWE DOELEN</a:t>
            </a:r>
          </a:p>
          <a:p>
            <a:pPr marL="0" indent="0">
              <a:buNone/>
            </a:pPr>
            <a:r>
              <a:rPr lang="nl-NL" sz="1700"/>
              <a:t>-door cultuurcoach Kerkrade contact en aanbod beroepscollege Holz verstevigd doordat cultuurcoach hier tijd in kan investeren</a:t>
            </a:r>
          </a:p>
          <a:p>
            <a:pPr marL="0" indent="0">
              <a:buNone/>
            </a:pPr>
            <a:r>
              <a:rPr lang="nl-NL" sz="1700"/>
              <a:t>-cultuurcoach betrokken bij ontwikkeling en vorming Martin Bubercollege in Kerkrade</a:t>
            </a:r>
          </a:p>
          <a:p>
            <a:pPr marL="0" indent="0">
              <a:buNone/>
            </a:pPr>
            <a:r>
              <a:rPr lang="nl-NL" sz="1700"/>
              <a:t>-door cultuurcoach Landgraaf contact en tijd geinvesteerd in Eijckhagencollege en Brandenbergcollege</a:t>
            </a:r>
          </a:p>
          <a:p>
            <a:pPr marL="0" indent="0">
              <a:buNone/>
            </a:pPr>
            <a:r>
              <a:rPr lang="nl-NL" sz="1700"/>
              <a:t>-door project O JA! (open jongeren atelier) met extra subsidie Fonds voor cultuurparticipatie is er ruimte om te investeren in aanbod voor jongeren in Landgraaf waarin zij zelf ook keuzes kunnen maken en ideeen kunnen aanleveren. Tevens wordt er geinvesteerd in samenwerkingspartners in het kader van de doelgroep. </a:t>
            </a:r>
          </a:p>
          <a:p>
            <a:pPr marL="0" indent="0">
              <a:buNone/>
            </a:pPr>
            <a:endParaRPr lang="nl-NL" sz="1700"/>
          </a:p>
        </p:txBody>
      </p:sp>
    </p:spTree>
    <p:extLst>
      <p:ext uri="{BB962C8B-B14F-4D97-AF65-F5344CB8AC3E}">
        <p14:creationId xmlns:p14="http://schemas.microsoft.com/office/powerpoint/2010/main" val="1460150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2200" b="1"/>
              <a:t>Klantgroep 2: Voortgezet onderwijs </a:t>
            </a:r>
          </a:p>
          <a:p>
            <a:pPr marL="0" indent="0">
              <a:buNone/>
            </a:pPr>
            <a:r>
              <a:rPr lang="nl-NL" sz="2200"/>
              <a:t>Professioneel personeel voor aanbod onderwijs</a:t>
            </a:r>
          </a:p>
          <a:p>
            <a:pPr marL="0" indent="0">
              <a:buNone/>
            </a:pPr>
            <a:r>
              <a:rPr lang="nl-NL" sz="2200"/>
              <a:t>Wat doen we?</a:t>
            </a:r>
          </a:p>
          <a:p>
            <a:pPr marL="0" indent="0">
              <a:buNone/>
            </a:pPr>
            <a:r>
              <a:rPr lang="nl-NL" sz="2200"/>
              <a:t>-jaarlijkse bijeenkomst zzpérs informeel en leerzame workshop in september</a:t>
            </a:r>
          </a:p>
          <a:p>
            <a:pPr marL="0" indent="0">
              <a:buNone/>
            </a:pPr>
            <a:r>
              <a:rPr lang="nl-NL" sz="2200"/>
              <a:t>-ophalen ideeen vanuit zzpérs en werken aan gezamenlijke uitstraling</a:t>
            </a:r>
          </a:p>
          <a:p>
            <a:pPr marL="0" indent="0">
              <a:buNone/>
            </a:pPr>
            <a:r>
              <a:rPr lang="nl-NL" sz="2200"/>
              <a:t>Wat nog te doen?</a:t>
            </a:r>
          </a:p>
          <a:p>
            <a:pPr marL="0" indent="0">
              <a:buNone/>
            </a:pPr>
            <a:r>
              <a:rPr lang="nl-NL" sz="2200"/>
              <a:t>-medewerkerstevredenheidsonderzoek professionele kunstdocenten voor onderwijs in 2023-2024</a:t>
            </a:r>
          </a:p>
          <a:p>
            <a:pPr marL="0" indent="0">
              <a:buNone/>
            </a:pPr>
            <a:r>
              <a:rPr lang="nl-NL" sz="2200"/>
              <a:t>-actiepunten uit onderzoek halen en integreren in personeelsbeleid</a:t>
            </a:r>
          </a:p>
        </p:txBody>
      </p:sp>
    </p:spTree>
    <p:extLst>
      <p:ext uri="{BB962C8B-B14F-4D97-AF65-F5344CB8AC3E}">
        <p14:creationId xmlns:p14="http://schemas.microsoft.com/office/powerpoint/2010/main" val="2893737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1700" b="1"/>
              <a:t>Klantgroep 2: doelen cultuurcoaches onderwijs Kerkrade &amp; Landgraaf</a:t>
            </a:r>
            <a:endParaRPr lang="nl-NL" sz="1700"/>
          </a:p>
          <a:p>
            <a:pPr marL="0" indent="0">
              <a:buNone/>
            </a:pPr>
            <a:r>
              <a:rPr lang="nl-NL" sz="1700" b="1"/>
              <a:t>Onderwijs:</a:t>
            </a:r>
          </a:p>
          <a:p>
            <a:pPr marL="0" indent="0">
              <a:buNone/>
            </a:pPr>
            <a:r>
              <a:rPr lang="nl-NL" sz="1700"/>
              <a:t>-cultuurbeleid vertalen naar culturele projecten met scholen in gemeenten; minimaal 4 projecten per jaar realiseren</a:t>
            </a:r>
          </a:p>
          <a:p>
            <a:pPr marL="0" indent="0">
              <a:buNone/>
            </a:pPr>
            <a:r>
              <a:rPr lang="nl-NL" sz="1700"/>
              <a:t>-relatie met PIT cultuurwijzer in Heerlen onderhouden i.v.m. uitwisseling informatie over scholen en extra subsidiemogelijheden</a:t>
            </a:r>
          </a:p>
          <a:p>
            <a:pPr marL="0" indent="0">
              <a:buNone/>
            </a:pPr>
            <a:r>
              <a:rPr lang="nl-NL" sz="1700"/>
              <a:t>-speciale projecten; cultureel aanbod en meeorganiseren zoals Sport en cultuurdag Landgraaf, en vakantieaanbod in vakanties organiseren met partners </a:t>
            </a:r>
          </a:p>
          <a:p>
            <a:pPr marL="0" indent="0">
              <a:buNone/>
            </a:pPr>
            <a:r>
              <a:rPr lang="nl-NL" sz="1700" b="1"/>
              <a:t>Sociale domein:</a:t>
            </a:r>
          </a:p>
          <a:p>
            <a:pPr marL="0" indent="0">
              <a:buNone/>
            </a:pPr>
            <a:r>
              <a:rPr lang="nl-NL" sz="1700"/>
              <a:t>- minimaal 1 keer per kwartaal afstemming met gemeenten </a:t>
            </a:r>
          </a:p>
          <a:p>
            <a:pPr marL="0" indent="0">
              <a:buNone/>
            </a:pPr>
            <a:r>
              <a:rPr lang="nl-NL" sz="1700"/>
              <a:t>-samenwerking tussen culturele instellingen, sportcoaches (TMF) en scholen onderling bevorderen (Landgraaf Verbindt, Kerkrade)</a:t>
            </a:r>
          </a:p>
          <a:p>
            <a:pPr marL="0" indent="0">
              <a:buNone/>
            </a:pPr>
            <a:r>
              <a:rPr lang="nl-NL" sz="1700"/>
              <a:t>-samen met gemeenten en partners projecten vormgeven in het sociale domein rondom eenzaamheid, positieve gezondheid, armoede en laaggeletterdheid</a:t>
            </a:r>
          </a:p>
          <a:p>
            <a:pPr marL="0" indent="0">
              <a:buNone/>
            </a:pPr>
            <a:endParaRPr lang="nl-NL" sz="1700"/>
          </a:p>
        </p:txBody>
      </p:sp>
    </p:spTree>
    <p:extLst>
      <p:ext uri="{BB962C8B-B14F-4D97-AF65-F5344CB8AC3E}">
        <p14:creationId xmlns:p14="http://schemas.microsoft.com/office/powerpoint/2010/main" val="277751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41248" y="548640"/>
            <a:ext cx="3600860" cy="5431536"/>
          </a:xfrm>
        </p:spPr>
        <p:txBody>
          <a:bodyPr>
            <a:normAutofit/>
          </a:bodyPr>
          <a:lstStyle/>
          <a:p>
            <a:r>
              <a:rPr lang="nl-NL" sz="5000" b="1"/>
              <a:t>Klantgroepen VAP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5126418" y="552091"/>
            <a:ext cx="6224335" cy="5431536"/>
          </a:xfrm>
        </p:spPr>
        <p:txBody>
          <a:bodyPr anchor="ctr">
            <a:normAutofit/>
          </a:bodyPr>
          <a:lstStyle/>
          <a:p>
            <a:pPr marL="0" indent="0">
              <a:buNone/>
            </a:pPr>
            <a:r>
              <a:rPr lang="nl-NL" sz="1700" b="1"/>
              <a:t>Klantgroep 2: doelen cultuurcoaches onderwijs Kerkrade &amp; Landgraaf</a:t>
            </a:r>
            <a:endParaRPr lang="nl-NL" sz="1700"/>
          </a:p>
          <a:p>
            <a:pPr marL="0" indent="0">
              <a:buNone/>
            </a:pPr>
            <a:r>
              <a:rPr lang="nl-NL" sz="1700" b="1"/>
              <a:t>Onderwijs: nieuwe doelen</a:t>
            </a:r>
          </a:p>
          <a:p>
            <a:pPr marL="0" indent="0">
              <a:buNone/>
            </a:pPr>
            <a:r>
              <a:rPr lang="nl-NL" sz="1700"/>
              <a:t>-aanbod realiseren voor scholen op basis van de vraag rondom tussenschools en naschools aanbod voor basis en voortgezet onderwijs (Kerkrade en Landgraaf)</a:t>
            </a:r>
          </a:p>
          <a:p>
            <a:pPr marL="0" indent="0">
              <a:buNone/>
            </a:pPr>
            <a:r>
              <a:rPr lang="nl-NL" sz="1700"/>
              <a:t>-samen met partners in vakantie aanbod vormgeven, ook met sportcoaches in Kerkrade</a:t>
            </a:r>
          </a:p>
          <a:p>
            <a:pPr marL="0" indent="0">
              <a:buNone/>
            </a:pPr>
            <a:r>
              <a:rPr lang="nl-NL" sz="1700"/>
              <a:t>-participatie in ontwikkeling Martin Bubercollege in Kerkrade</a:t>
            </a:r>
          </a:p>
          <a:p>
            <a:pPr marL="0" indent="0">
              <a:buNone/>
            </a:pPr>
            <a:r>
              <a:rPr lang="nl-NL" sz="1700"/>
              <a:t>-Landgraaf; doorontwikkeling open atelier voor jongeren en project Bee You in Kerkrade; meer connectie met welzijn en jongerenwerk </a:t>
            </a:r>
          </a:p>
          <a:p>
            <a:pPr marL="0" indent="0">
              <a:buNone/>
            </a:pPr>
            <a:r>
              <a:rPr lang="nl-NL" sz="1700" b="1"/>
              <a:t>Sociale domein nieuwe doelen:</a:t>
            </a:r>
          </a:p>
          <a:p>
            <a:pPr marL="0" indent="0">
              <a:buNone/>
            </a:pPr>
            <a:r>
              <a:rPr lang="nl-NL" sz="1700"/>
              <a:t>-aansluiting bij integrale aanpak jongeren in Landgraaf en Kerkrade vanuit visie en missie VAP</a:t>
            </a:r>
          </a:p>
          <a:p>
            <a:pPr marL="0" indent="0">
              <a:buNone/>
            </a:pPr>
            <a:r>
              <a:rPr lang="nl-NL" sz="1700"/>
              <a:t>-aansluiting bij integrale aanpak d.m.v. aanbod voor mensen in bijstand in Kerkrade</a:t>
            </a:r>
          </a:p>
          <a:p>
            <a:pPr marL="0" indent="0">
              <a:buNone/>
            </a:pPr>
            <a:endParaRPr lang="nl-NL" sz="1700"/>
          </a:p>
        </p:txBody>
      </p:sp>
    </p:spTree>
    <p:extLst>
      <p:ext uri="{BB962C8B-B14F-4D97-AF65-F5344CB8AC3E}">
        <p14:creationId xmlns:p14="http://schemas.microsoft.com/office/powerpoint/2010/main" val="1814829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5558489" cy="1325563"/>
          </a:xfrm>
        </p:spPr>
        <p:txBody>
          <a:bodyPr>
            <a:normAutofit/>
          </a:bodyPr>
          <a:lstStyle/>
          <a:p>
            <a:r>
              <a:rPr lang="nl-NL" b="1" dirty="0"/>
              <a:t>Klantgroepen VAP  </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825625"/>
            <a:ext cx="5558489" cy="4351338"/>
          </a:xfrm>
        </p:spPr>
        <p:txBody>
          <a:bodyPr>
            <a:normAutofit/>
          </a:bodyPr>
          <a:lstStyle/>
          <a:p>
            <a:pPr marL="0" indent="0">
              <a:buNone/>
            </a:pPr>
            <a:r>
              <a:rPr lang="nl-NL" sz="2000" b="1"/>
              <a:t>Klantgroep 3: Culturele partners; culturele workshops en projecten op maat voor partners zoals gemeenten, bibliotheken en culturele instellingen</a:t>
            </a:r>
          </a:p>
          <a:p>
            <a:pPr marL="0" indent="0">
              <a:buNone/>
            </a:pPr>
            <a:r>
              <a:rPr lang="nl-NL" sz="2000"/>
              <a:t>Doelen:</a:t>
            </a:r>
          </a:p>
          <a:p>
            <a:pPr marL="0" indent="0">
              <a:buNone/>
            </a:pPr>
            <a:r>
              <a:rPr lang="nl-NL" sz="2000"/>
              <a:t>-jaarlijks workshopprogramma voor kinderen voor Parkstad Limburg theaters en voor bibliotheek in Landgraaf</a:t>
            </a:r>
          </a:p>
          <a:p>
            <a:pPr marL="0" indent="0">
              <a:buNone/>
            </a:pPr>
            <a:r>
              <a:rPr lang="nl-NL" sz="2000"/>
              <a:t>-workshops ontwikkelen in het kader van sociale domein voor laaggeletterdheid, armoede, positieve gezondheid </a:t>
            </a:r>
          </a:p>
          <a:p>
            <a:pPr marL="0" indent="0">
              <a:buNone/>
            </a:pPr>
            <a:r>
              <a:rPr lang="nl-NL" sz="2000"/>
              <a:t>-contacten onderhouden met partners zoals theater, muziekschool, bibliotheken, servicegilde</a:t>
            </a:r>
          </a:p>
          <a:p>
            <a:pPr marL="0" indent="0">
              <a:buNone/>
            </a:pPr>
            <a:endParaRPr lang="nl-NL" sz="200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2024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400175"/>
            <a:ext cx="10515600" cy="5092700"/>
          </a:xfrm>
        </p:spPr>
        <p:txBody>
          <a:bodyPr>
            <a:normAutofit/>
          </a:bodyPr>
          <a:lstStyle/>
          <a:p>
            <a:pPr marL="0" indent="0">
              <a:buNone/>
            </a:pPr>
            <a:endParaRPr lang="nl-NL" sz="1600" b="1" dirty="0"/>
          </a:p>
          <a:p>
            <a:pPr marL="0" indent="0">
              <a:buNone/>
            </a:pPr>
            <a:r>
              <a:rPr lang="nl-NL" sz="1600" b="1" dirty="0"/>
              <a:t>Klantgroep 3: Culturele partners; culturele workshops en projecten op maat voor partners zoals gemeenten, bibliotheken en culturele instellingen</a:t>
            </a:r>
          </a:p>
          <a:p>
            <a:pPr marL="0" indent="0">
              <a:buNone/>
            </a:pPr>
            <a:r>
              <a:rPr lang="nl-NL" sz="1600" dirty="0"/>
              <a:t>Nieuwe doelen:</a:t>
            </a:r>
          </a:p>
          <a:p>
            <a:pPr marL="0" indent="0">
              <a:buNone/>
            </a:pPr>
            <a:r>
              <a:rPr lang="nl-NL" sz="1600" dirty="0"/>
              <a:t>-participatie in project ‘Meer harmonie in de samenleving’ van </a:t>
            </a:r>
            <a:r>
              <a:rPr lang="nl-NL" sz="1600" dirty="0" err="1"/>
              <a:t>Movare</a:t>
            </a:r>
            <a:r>
              <a:rPr lang="nl-NL" sz="1600" dirty="0"/>
              <a:t> en muziekschool door middel integratie beeldende of drama workshops. </a:t>
            </a:r>
            <a:r>
              <a:rPr lang="nl-NL" sz="1600" dirty="0" err="1"/>
              <a:t>Orienterende</a:t>
            </a:r>
            <a:r>
              <a:rPr lang="nl-NL" sz="1600" dirty="0"/>
              <a:t> gesprekken hoe we dit kunnen vormgeven</a:t>
            </a:r>
          </a:p>
          <a:p>
            <a:pPr marL="0" indent="0">
              <a:buNone/>
            </a:pPr>
            <a:r>
              <a:rPr lang="nl-NL" sz="1600" b="1" dirty="0"/>
              <a:t>Criteria voor samenwerking:</a:t>
            </a:r>
          </a:p>
          <a:p>
            <a:pPr marL="0" indent="0">
              <a:buNone/>
            </a:pPr>
            <a:r>
              <a:rPr lang="nl-NL" sz="1600" dirty="0"/>
              <a:t>-samenwerking volgens programma en niet incidenteel</a:t>
            </a:r>
          </a:p>
          <a:p>
            <a:pPr marL="0" indent="0">
              <a:buNone/>
            </a:pPr>
            <a:r>
              <a:rPr lang="nl-NL" sz="1600" dirty="0"/>
              <a:t>-passend bij visie laagdrempelig professioneel kunstonderwijs</a:t>
            </a:r>
          </a:p>
          <a:p>
            <a:pPr marL="0" indent="0">
              <a:buNone/>
            </a:pPr>
            <a:r>
              <a:rPr lang="nl-NL" sz="1600" dirty="0"/>
              <a:t>-aspecten activiteiten VAP zichtbaar maken en ruimte voor eigen regie VAP</a:t>
            </a:r>
          </a:p>
          <a:p>
            <a:pPr marL="0" indent="0">
              <a:buNone/>
            </a:pPr>
            <a:r>
              <a:rPr lang="nl-NL" sz="1600" dirty="0"/>
              <a:t>-ruimte voor innovatie en ontwikkelen beelden aanbod VAP</a:t>
            </a:r>
          </a:p>
          <a:p>
            <a:pPr marL="0" indent="0">
              <a:buNone/>
            </a:pPr>
            <a:r>
              <a:rPr lang="nl-NL" sz="1600" dirty="0"/>
              <a:t>-inhoudelijke of </a:t>
            </a:r>
            <a:r>
              <a:rPr lang="nl-NL" sz="1600" dirty="0" err="1"/>
              <a:t>financiele</a:t>
            </a:r>
            <a:r>
              <a:rPr lang="nl-NL" sz="1600" dirty="0"/>
              <a:t> inspanning samenwerkingspartner</a:t>
            </a:r>
          </a:p>
          <a:p>
            <a:pPr marL="0" indent="0">
              <a:buNone/>
            </a:pPr>
            <a:r>
              <a:rPr lang="nl-NL" sz="1600" dirty="0"/>
              <a:t>-geen risico’s in werkomgeving voor medewerkers in samenwerking</a:t>
            </a:r>
          </a:p>
          <a:p>
            <a:pPr marL="0" indent="0">
              <a:buNone/>
            </a:pPr>
            <a:r>
              <a:rPr lang="nl-NL" sz="1600" dirty="0"/>
              <a:t>-regelmatig overleg en evaluaties en verbeterpunten opstellen </a:t>
            </a:r>
          </a:p>
          <a:p>
            <a:pPr marL="0" indent="0">
              <a:buNone/>
            </a:pPr>
            <a:r>
              <a:rPr lang="nl-NL" sz="1600" dirty="0"/>
              <a:t>-aanbod vastleggen via offertes en samenwerkingsovereenkomsten en notulen</a:t>
            </a:r>
          </a:p>
          <a:p>
            <a:pPr marL="0" indent="0">
              <a:buNone/>
            </a:pPr>
            <a:endParaRPr lang="nl-NL" sz="1400" dirty="0"/>
          </a:p>
        </p:txBody>
      </p:sp>
    </p:spTree>
    <p:extLst>
      <p:ext uri="{BB962C8B-B14F-4D97-AF65-F5344CB8AC3E}">
        <p14:creationId xmlns:p14="http://schemas.microsoft.com/office/powerpoint/2010/main" val="2643740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Klantgroepen VAP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690688"/>
            <a:ext cx="10515600" cy="4691062"/>
          </a:xfrm>
        </p:spPr>
        <p:txBody>
          <a:bodyPr>
            <a:normAutofit/>
          </a:bodyPr>
          <a:lstStyle/>
          <a:p>
            <a:pPr marL="0" indent="0">
              <a:buNone/>
            </a:pPr>
            <a:r>
              <a:rPr lang="nl-NL" sz="1600" b="1" dirty="0"/>
              <a:t>Klantgroep 4: zorgpartners zoals Radar, </a:t>
            </a:r>
            <a:r>
              <a:rPr lang="nl-NL" sz="1600" b="1" dirty="0" err="1"/>
              <a:t>Levanto</a:t>
            </a:r>
            <a:r>
              <a:rPr lang="nl-NL" sz="1600" b="1" dirty="0"/>
              <a:t> en Mondriaan </a:t>
            </a:r>
          </a:p>
          <a:p>
            <a:pPr marL="0" indent="0">
              <a:buNone/>
            </a:pPr>
            <a:r>
              <a:rPr lang="nl-NL" sz="1600" b="1" dirty="0"/>
              <a:t>Doelen:</a:t>
            </a:r>
          </a:p>
          <a:p>
            <a:pPr marL="0" indent="0">
              <a:buNone/>
            </a:pPr>
            <a:r>
              <a:rPr lang="nl-NL" sz="1600" b="1" dirty="0"/>
              <a:t>Inclusie, stimuleren diversiteit</a:t>
            </a:r>
            <a:r>
              <a:rPr lang="nl-NL" sz="1600" dirty="0"/>
              <a:t> en </a:t>
            </a:r>
            <a:r>
              <a:rPr lang="nl-NL" sz="1600" b="1" dirty="0"/>
              <a:t>vergroten passend aanbod</a:t>
            </a:r>
            <a:r>
              <a:rPr lang="nl-NL" sz="1600" dirty="0"/>
              <a:t> voor </a:t>
            </a:r>
            <a:r>
              <a:rPr lang="nl-NL" sz="1600" dirty="0" err="1"/>
              <a:t>clienten</a:t>
            </a:r>
            <a:r>
              <a:rPr lang="nl-NL" sz="1600" dirty="0"/>
              <a:t>, zorgorganisaties en VAP</a:t>
            </a:r>
          </a:p>
          <a:p>
            <a:pPr marL="0" indent="0">
              <a:buNone/>
            </a:pPr>
            <a:r>
              <a:rPr lang="nl-NL" sz="1600" dirty="0"/>
              <a:t>-</a:t>
            </a:r>
            <a:r>
              <a:rPr lang="nl-NL" sz="1600" dirty="0" err="1"/>
              <a:t>doelgroepmix</a:t>
            </a:r>
            <a:r>
              <a:rPr lang="nl-NL" sz="1600" dirty="0"/>
              <a:t> van </a:t>
            </a:r>
            <a:r>
              <a:rPr lang="nl-NL" sz="1600" dirty="0" err="1"/>
              <a:t>clienten</a:t>
            </a:r>
            <a:r>
              <a:rPr lang="nl-NL" sz="1600" dirty="0"/>
              <a:t>, (open atelier) cursisten en buurtbewoners via het project ‘samen creatief’. Zij nemen deel aan deze activiteiten. </a:t>
            </a:r>
          </a:p>
          <a:p>
            <a:pPr marL="0" indent="0">
              <a:buNone/>
            </a:pPr>
            <a:r>
              <a:rPr lang="nl-NL" sz="1600" dirty="0"/>
              <a:t>-Laagdrempelig aanbod qua prijs en activiteiten in samenwerking met de zorginstellingen via ‘samen creatief’ in Kerkrade en Landgraaf en creatieve maatjes in Kerkrade . In Landgraaf aanbod via begeleiding vrijwilligers via VAP. </a:t>
            </a:r>
          </a:p>
          <a:p>
            <a:pPr marL="0" indent="0">
              <a:buNone/>
            </a:pPr>
            <a:r>
              <a:rPr lang="nl-NL" sz="1600" dirty="0"/>
              <a:t>-aansluiting bij sociale domein en gemeenten in Kerkrade en Landgraaf met dit aanbod; mensen kunnen via WMO worden doorverwezen</a:t>
            </a:r>
          </a:p>
          <a:p>
            <a:pPr marL="0" indent="0">
              <a:buNone/>
            </a:pPr>
            <a:r>
              <a:rPr lang="nl-NL" sz="1600" dirty="0"/>
              <a:t>-beeldend en creatief alternatief aanbod voor mensen met weinig </a:t>
            </a:r>
            <a:r>
              <a:rPr lang="nl-NL" sz="1600" dirty="0" err="1"/>
              <a:t>financien</a:t>
            </a:r>
            <a:r>
              <a:rPr lang="nl-NL" sz="1600" dirty="0"/>
              <a:t> </a:t>
            </a:r>
          </a:p>
          <a:p>
            <a:pPr marL="0" indent="0">
              <a:buNone/>
            </a:pPr>
            <a:r>
              <a:rPr lang="nl-NL" sz="1600" dirty="0"/>
              <a:t>-mogelijkheid tot het organiseren van projecten die inspireren voor </a:t>
            </a:r>
            <a:r>
              <a:rPr lang="nl-NL" sz="1600" dirty="0" err="1"/>
              <a:t>begeleidersen</a:t>
            </a:r>
            <a:r>
              <a:rPr lang="nl-NL" sz="1600" dirty="0"/>
              <a:t> </a:t>
            </a:r>
            <a:r>
              <a:rPr lang="nl-NL" sz="1600" dirty="0" err="1"/>
              <a:t>clienten</a:t>
            </a:r>
            <a:r>
              <a:rPr lang="nl-NL" sz="1600" dirty="0"/>
              <a:t> van de zorginstellingen </a:t>
            </a:r>
          </a:p>
          <a:p>
            <a:pPr marL="0" indent="0">
              <a:buNone/>
            </a:pPr>
            <a:r>
              <a:rPr lang="nl-NL" sz="1600" dirty="0"/>
              <a:t>-studenten sociale </a:t>
            </a:r>
            <a:r>
              <a:rPr lang="nl-NL" sz="1600" dirty="0" err="1"/>
              <a:t>work</a:t>
            </a:r>
            <a:r>
              <a:rPr lang="nl-NL" sz="1600" dirty="0"/>
              <a:t> als stagiaires bij VAP en zij integreren in deze groepen en projecten ; </a:t>
            </a:r>
          </a:p>
          <a:p>
            <a:pPr marL="0" indent="0">
              <a:buNone/>
            </a:pPr>
            <a:r>
              <a:rPr lang="nl-NL" sz="1600" dirty="0"/>
              <a:t>-kans voor VAP om beter te verbinden met sociale domein en zorginstellingen en mede vergroten van extra inkomstenbron </a:t>
            </a:r>
          </a:p>
          <a:p>
            <a:pPr marL="0" indent="0">
              <a:buNone/>
            </a:pPr>
            <a:endParaRPr lang="nl-NL" sz="1500" dirty="0"/>
          </a:p>
        </p:txBody>
      </p:sp>
    </p:spTree>
    <p:extLst>
      <p:ext uri="{BB962C8B-B14F-4D97-AF65-F5344CB8AC3E}">
        <p14:creationId xmlns:p14="http://schemas.microsoft.com/office/powerpoint/2010/main" val="11585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41248" y="548640"/>
            <a:ext cx="3600860" cy="5431536"/>
          </a:xfrm>
        </p:spPr>
        <p:txBody>
          <a:bodyPr>
            <a:normAutofit/>
          </a:bodyPr>
          <a:lstStyle/>
          <a:p>
            <a:r>
              <a:rPr lang="nl-NL" sz="5000" b="1"/>
              <a:t>Klantgroepen VAP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5126418" y="552091"/>
            <a:ext cx="6224335" cy="5431536"/>
          </a:xfrm>
        </p:spPr>
        <p:txBody>
          <a:bodyPr anchor="ctr">
            <a:normAutofit/>
          </a:bodyPr>
          <a:lstStyle/>
          <a:p>
            <a:pPr marL="0" indent="0">
              <a:buNone/>
            </a:pPr>
            <a:r>
              <a:rPr lang="nl-NL" sz="2200" b="1"/>
              <a:t>Klantgroep 4: zorgpartners zoals Radar, Levanto en Mondriaan </a:t>
            </a:r>
          </a:p>
          <a:p>
            <a:pPr marL="0" indent="0">
              <a:buNone/>
            </a:pPr>
            <a:r>
              <a:rPr lang="nl-NL" sz="2200" b="1"/>
              <a:t>Nieuwe doelen:</a:t>
            </a:r>
          </a:p>
          <a:p>
            <a:pPr marL="0" indent="0">
              <a:buNone/>
            </a:pPr>
            <a:r>
              <a:rPr lang="nl-NL" sz="2200"/>
              <a:t>-plan van aanpak inclusie en diversiteit verder uitwerken</a:t>
            </a:r>
          </a:p>
          <a:p>
            <a:pPr marL="0" indent="0">
              <a:buNone/>
            </a:pPr>
            <a:r>
              <a:rPr lang="nl-NL" sz="2200"/>
              <a:t>-in toekomst leerwerkplaats creëren en organiseren waarin ook producten worden gemaakt die eventueel kunnen worden verkocht; dit in samenwerking met partner zoals de ruilwinkel</a:t>
            </a:r>
          </a:p>
          <a:p>
            <a:pPr marL="0" indent="0">
              <a:buNone/>
            </a:pPr>
            <a:r>
              <a:rPr lang="nl-NL" sz="2200"/>
              <a:t>-aansluiten bij sociale domein en thema ‘eenzaamheid’ uitbouwen in projecten met partners</a:t>
            </a:r>
          </a:p>
        </p:txBody>
      </p:sp>
    </p:spTree>
    <p:extLst>
      <p:ext uri="{BB962C8B-B14F-4D97-AF65-F5344CB8AC3E}">
        <p14:creationId xmlns:p14="http://schemas.microsoft.com/office/powerpoint/2010/main" val="1598801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790414" y="640080"/>
            <a:ext cx="4758458" cy="3566160"/>
          </a:xfrm>
        </p:spPr>
        <p:txBody>
          <a:bodyPr vert="horz" lIns="91440" tIns="45720" rIns="91440" bIns="45720" rtlCol="0" anchor="b">
            <a:normAutofit/>
          </a:bodyPr>
          <a:lstStyle/>
          <a:p>
            <a:r>
              <a:rPr lang="en-US" sz="6600" b="1"/>
              <a:t>Einde presentatie</a:t>
            </a:r>
          </a:p>
        </p:txBody>
      </p:sp>
      <p:pic>
        <p:nvPicPr>
          <p:cNvPr id="12" name="Picture 11" descr="Grote groep skydivers in de lucht">
            <a:extLst>
              <a:ext uri="{FF2B5EF4-FFF2-40B4-BE49-F238E27FC236}">
                <a16:creationId xmlns:a16="http://schemas.microsoft.com/office/drawing/2014/main" id="{BBFFD75D-6158-065F-1058-8C524637AFD2}"/>
              </a:ext>
            </a:extLst>
          </p:cNvPr>
          <p:cNvPicPr>
            <a:picLocks noChangeAspect="1"/>
          </p:cNvPicPr>
          <p:nvPr/>
        </p:nvPicPr>
        <p:blipFill rotWithShape="1">
          <a:blip r:embed="rId2"/>
          <a:srcRect l="20969" r="19802"/>
          <a:stretch/>
        </p:blipFill>
        <p:spPr>
          <a:xfrm>
            <a:off x="20" y="10"/>
            <a:ext cx="6108141" cy="6857990"/>
          </a:xfrm>
          <a:custGeom>
            <a:avLst/>
            <a:gdLst/>
            <a:ahLst/>
            <a:cxnLst/>
            <a:rect l="l" t="t" r="r" b="b"/>
            <a:pathLst>
              <a:path w="6108161" h="6858000">
                <a:moveTo>
                  <a:pt x="0" y="0"/>
                </a:moveTo>
                <a:lnTo>
                  <a:pt x="2058355" y="0"/>
                </a:lnTo>
                <a:lnTo>
                  <a:pt x="3299791" y="0"/>
                </a:lnTo>
                <a:lnTo>
                  <a:pt x="6076880" y="0"/>
                </a:lnTo>
                <a:lnTo>
                  <a:pt x="6078171" y="10931"/>
                </a:lnTo>
                <a:cubicBezTo>
                  <a:pt x="6093300" y="94836"/>
                  <a:pt x="6090630" y="179884"/>
                  <a:pt x="6094698" y="264297"/>
                </a:cubicBezTo>
                <a:cubicBezTo>
                  <a:pt x="6099656" y="367652"/>
                  <a:pt x="6093427" y="471135"/>
                  <a:pt x="6091266" y="574617"/>
                </a:cubicBezTo>
                <a:cubicBezTo>
                  <a:pt x="6089359" y="662717"/>
                  <a:pt x="6080587" y="750690"/>
                  <a:pt x="6083384" y="838916"/>
                </a:cubicBezTo>
                <a:cubicBezTo>
                  <a:pt x="6083384" y="841968"/>
                  <a:pt x="6083384" y="845019"/>
                  <a:pt x="6083384" y="848070"/>
                </a:cubicBezTo>
                <a:cubicBezTo>
                  <a:pt x="6075375" y="945068"/>
                  <a:pt x="6075375" y="1042576"/>
                  <a:pt x="6083384" y="1139574"/>
                </a:cubicBezTo>
                <a:cubicBezTo>
                  <a:pt x="6085964" y="1179950"/>
                  <a:pt x="6085240" y="1220466"/>
                  <a:pt x="6081223" y="1260728"/>
                </a:cubicBezTo>
                <a:cubicBezTo>
                  <a:pt x="6077409" y="1311960"/>
                  <a:pt x="6065204" y="1364083"/>
                  <a:pt x="6073976" y="1414934"/>
                </a:cubicBezTo>
                <a:cubicBezTo>
                  <a:pt x="6079722" y="1456784"/>
                  <a:pt x="6082913" y="1498940"/>
                  <a:pt x="6083511" y="1541172"/>
                </a:cubicBezTo>
                <a:cubicBezTo>
                  <a:pt x="6087833" y="1635755"/>
                  <a:pt x="6083638" y="1730847"/>
                  <a:pt x="6082112" y="1825685"/>
                </a:cubicBezTo>
                <a:cubicBezTo>
                  <a:pt x="6080205" y="1936286"/>
                  <a:pt x="6083002" y="2046634"/>
                  <a:pt x="6074103" y="2157235"/>
                </a:cubicBezTo>
                <a:cubicBezTo>
                  <a:pt x="6069145" y="2246581"/>
                  <a:pt x="6069145" y="2336130"/>
                  <a:pt x="6074103" y="2425476"/>
                </a:cubicBezTo>
                <a:cubicBezTo>
                  <a:pt x="6076519" y="2507473"/>
                  <a:pt x="6088850" y="2588454"/>
                  <a:pt x="6086816" y="2671214"/>
                </a:cubicBezTo>
                <a:cubicBezTo>
                  <a:pt x="6084401" y="2767832"/>
                  <a:pt x="6072959" y="2863940"/>
                  <a:pt x="6076519" y="2960685"/>
                </a:cubicBezTo>
                <a:cubicBezTo>
                  <a:pt x="6078171" y="3006832"/>
                  <a:pt x="6078299" y="3052980"/>
                  <a:pt x="6079316" y="3099127"/>
                </a:cubicBezTo>
                <a:cubicBezTo>
                  <a:pt x="6080333" y="3154682"/>
                  <a:pt x="6090376" y="3210110"/>
                  <a:pt x="6084782" y="3265665"/>
                </a:cubicBezTo>
                <a:cubicBezTo>
                  <a:pt x="6075502" y="3358087"/>
                  <a:pt x="6051475" y="3448857"/>
                  <a:pt x="6066476" y="3543567"/>
                </a:cubicBezTo>
                <a:cubicBezTo>
                  <a:pt x="6074739" y="3595690"/>
                  <a:pt x="6084146" y="3647940"/>
                  <a:pt x="6088850" y="3700571"/>
                </a:cubicBezTo>
                <a:cubicBezTo>
                  <a:pt x="6093045" y="3747608"/>
                  <a:pt x="6103724" y="3795408"/>
                  <a:pt x="6095588" y="3842191"/>
                </a:cubicBezTo>
                <a:cubicBezTo>
                  <a:pt x="6088723" y="3882237"/>
                  <a:pt x="6092410" y="3922282"/>
                  <a:pt x="6087070" y="3962327"/>
                </a:cubicBezTo>
                <a:cubicBezTo>
                  <a:pt x="6080078" y="4014831"/>
                  <a:pt x="6076265" y="4068352"/>
                  <a:pt x="6071052" y="4121111"/>
                </a:cubicBezTo>
                <a:cubicBezTo>
                  <a:pt x="6066221" y="4169038"/>
                  <a:pt x="6062662" y="4216838"/>
                  <a:pt x="6075375" y="4261841"/>
                </a:cubicBezTo>
                <a:cubicBezTo>
                  <a:pt x="6106394" y="4375112"/>
                  <a:pt x="6089359" y="4487748"/>
                  <a:pt x="6077663" y="4600257"/>
                </a:cubicBezTo>
                <a:cubicBezTo>
                  <a:pt x="6071942" y="4655049"/>
                  <a:pt x="6063552" y="4712765"/>
                  <a:pt x="6076265" y="4762853"/>
                </a:cubicBezTo>
                <a:cubicBezTo>
                  <a:pt x="6099783" y="4851716"/>
                  <a:pt x="6081350" y="4936764"/>
                  <a:pt x="6071179" y="5021432"/>
                </a:cubicBezTo>
                <a:cubicBezTo>
                  <a:pt x="6061009" y="5106099"/>
                  <a:pt x="6058594" y="5189495"/>
                  <a:pt x="6076392" y="5272637"/>
                </a:cubicBezTo>
                <a:cubicBezTo>
                  <a:pt x="6088850" y="5331116"/>
                  <a:pt x="6088850" y="5390612"/>
                  <a:pt x="6090376" y="5449600"/>
                </a:cubicBezTo>
                <a:cubicBezTo>
                  <a:pt x="6091266" y="5486339"/>
                  <a:pt x="6077663" y="5523842"/>
                  <a:pt x="6068637" y="5560582"/>
                </a:cubicBezTo>
                <a:cubicBezTo>
                  <a:pt x="6052364" y="5626943"/>
                  <a:pt x="6046517" y="5694321"/>
                  <a:pt x="6068637" y="5759029"/>
                </a:cubicBezTo>
                <a:cubicBezTo>
                  <a:pt x="6099148" y="5848655"/>
                  <a:pt x="6116691" y="5938407"/>
                  <a:pt x="6103978" y="6033117"/>
                </a:cubicBezTo>
                <a:cubicBezTo>
                  <a:pt x="6096732" y="6091724"/>
                  <a:pt x="6094952" y="6151347"/>
                  <a:pt x="6084019" y="6209190"/>
                </a:cubicBezTo>
                <a:cubicBezTo>
                  <a:pt x="6065713" y="6304790"/>
                  <a:pt x="6072196" y="6399882"/>
                  <a:pt x="6086816" y="6494211"/>
                </a:cubicBezTo>
                <a:cubicBezTo>
                  <a:pt x="6096897" y="6573081"/>
                  <a:pt x="6097965" y="6652829"/>
                  <a:pt x="6089994" y="6731941"/>
                </a:cubicBezTo>
                <a:lnTo>
                  <a:pt x="6081268" y="6858000"/>
                </a:lnTo>
                <a:lnTo>
                  <a:pt x="3299791" y="6858000"/>
                </a:lnTo>
                <a:lnTo>
                  <a:pt x="2058355" y="6858000"/>
                </a:lnTo>
                <a:lnTo>
                  <a:pt x="0" y="6858000"/>
                </a:lnTo>
                <a:close/>
              </a:path>
            </a:pathLst>
          </a:custGeom>
        </p:spPr>
      </p:pic>
      <p:sp>
        <p:nvSpPr>
          <p:cNvPr id="18" name="sketchy line">
            <a:extLst>
              <a:ext uri="{FF2B5EF4-FFF2-40B4-BE49-F238E27FC236}">
                <a16:creationId xmlns:a16="http://schemas.microsoft.com/office/drawing/2014/main" id="{82580482-BA80-420A-8A05-C58E97F2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1142" y="4409267"/>
            <a:ext cx="4242816" cy="18288"/>
          </a:xfrm>
          <a:custGeom>
            <a:avLst/>
            <a:gdLst>
              <a:gd name="connsiteX0" fmla="*/ 0 w 4242816"/>
              <a:gd name="connsiteY0" fmla="*/ 0 h 18288"/>
              <a:gd name="connsiteX1" fmla="*/ 690973 w 4242816"/>
              <a:gd name="connsiteY1" fmla="*/ 0 h 18288"/>
              <a:gd name="connsiteX2" fmla="*/ 1212233 w 4242816"/>
              <a:gd name="connsiteY2" fmla="*/ 0 h 18288"/>
              <a:gd name="connsiteX3" fmla="*/ 1860778 w 4242816"/>
              <a:gd name="connsiteY3" fmla="*/ 0 h 18288"/>
              <a:gd name="connsiteX4" fmla="*/ 2424466 w 4242816"/>
              <a:gd name="connsiteY4" fmla="*/ 0 h 18288"/>
              <a:gd name="connsiteX5" fmla="*/ 3115439 w 4242816"/>
              <a:gd name="connsiteY5" fmla="*/ 0 h 18288"/>
              <a:gd name="connsiteX6" fmla="*/ 3636699 w 4242816"/>
              <a:gd name="connsiteY6" fmla="*/ 0 h 18288"/>
              <a:gd name="connsiteX7" fmla="*/ 4242816 w 4242816"/>
              <a:gd name="connsiteY7" fmla="*/ 0 h 18288"/>
              <a:gd name="connsiteX8" fmla="*/ 4242816 w 4242816"/>
              <a:gd name="connsiteY8" fmla="*/ 18288 h 18288"/>
              <a:gd name="connsiteX9" fmla="*/ 3636699 w 4242816"/>
              <a:gd name="connsiteY9" fmla="*/ 18288 h 18288"/>
              <a:gd name="connsiteX10" fmla="*/ 3030583 w 4242816"/>
              <a:gd name="connsiteY10" fmla="*/ 18288 h 18288"/>
              <a:gd name="connsiteX11" fmla="*/ 2466894 w 4242816"/>
              <a:gd name="connsiteY11" fmla="*/ 18288 h 18288"/>
              <a:gd name="connsiteX12" fmla="*/ 1988062 w 4242816"/>
              <a:gd name="connsiteY12" fmla="*/ 18288 h 18288"/>
              <a:gd name="connsiteX13" fmla="*/ 1466802 w 4242816"/>
              <a:gd name="connsiteY13" fmla="*/ 18288 h 18288"/>
              <a:gd name="connsiteX14" fmla="*/ 860686 w 4242816"/>
              <a:gd name="connsiteY14" fmla="*/ 18288 h 18288"/>
              <a:gd name="connsiteX15" fmla="*/ 0 w 4242816"/>
              <a:gd name="connsiteY15" fmla="*/ 18288 h 18288"/>
              <a:gd name="connsiteX16" fmla="*/ 0 w 4242816"/>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2816" h="18288" fill="none" extrusionOk="0">
                <a:moveTo>
                  <a:pt x="0" y="0"/>
                </a:moveTo>
                <a:cubicBezTo>
                  <a:pt x="249934" y="1471"/>
                  <a:pt x="379877" y="-29444"/>
                  <a:pt x="690973" y="0"/>
                </a:cubicBezTo>
                <a:cubicBezTo>
                  <a:pt x="1002069" y="29444"/>
                  <a:pt x="1021583" y="17501"/>
                  <a:pt x="1212233" y="0"/>
                </a:cubicBezTo>
                <a:cubicBezTo>
                  <a:pt x="1402883" y="-17501"/>
                  <a:pt x="1678760" y="5386"/>
                  <a:pt x="1860778" y="0"/>
                </a:cubicBezTo>
                <a:cubicBezTo>
                  <a:pt x="2042796" y="-5386"/>
                  <a:pt x="2245608" y="-22401"/>
                  <a:pt x="2424466" y="0"/>
                </a:cubicBezTo>
                <a:cubicBezTo>
                  <a:pt x="2603324" y="22401"/>
                  <a:pt x="2890020" y="33806"/>
                  <a:pt x="3115439" y="0"/>
                </a:cubicBezTo>
                <a:cubicBezTo>
                  <a:pt x="3340858" y="-33806"/>
                  <a:pt x="3428300" y="18628"/>
                  <a:pt x="3636699" y="0"/>
                </a:cubicBezTo>
                <a:cubicBezTo>
                  <a:pt x="3845098" y="-18628"/>
                  <a:pt x="4108824" y="5541"/>
                  <a:pt x="4242816" y="0"/>
                </a:cubicBezTo>
                <a:cubicBezTo>
                  <a:pt x="4242066" y="4160"/>
                  <a:pt x="4243125" y="10356"/>
                  <a:pt x="4242816" y="18288"/>
                </a:cubicBezTo>
                <a:cubicBezTo>
                  <a:pt x="4113424" y="32735"/>
                  <a:pt x="3768327" y="47567"/>
                  <a:pt x="3636699" y="18288"/>
                </a:cubicBezTo>
                <a:cubicBezTo>
                  <a:pt x="3505071" y="-10991"/>
                  <a:pt x="3294208" y="-4990"/>
                  <a:pt x="3030583" y="18288"/>
                </a:cubicBezTo>
                <a:cubicBezTo>
                  <a:pt x="2766958" y="41566"/>
                  <a:pt x="2649277" y="20974"/>
                  <a:pt x="2466894" y="18288"/>
                </a:cubicBezTo>
                <a:cubicBezTo>
                  <a:pt x="2284511" y="15602"/>
                  <a:pt x="2151277" y="1154"/>
                  <a:pt x="1988062" y="18288"/>
                </a:cubicBezTo>
                <a:cubicBezTo>
                  <a:pt x="1824847" y="35422"/>
                  <a:pt x="1691359" y="9265"/>
                  <a:pt x="1466802" y="18288"/>
                </a:cubicBezTo>
                <a:cubicBezTo>
                  <a:pt x="1242245" y="27311"/>
                  <a:pt x="1006161" y="36605"/>
                  <a:pt x="860686" y="18288"/>
                </a:cubicBezTo>
                <a:cubicBezTo>
                  <a:pt x="715211" y="-29"/>
                  <a:pt x="242774" y="46538"/>
                  <a:pt x="0" y="18288"/>
                </a:cubicBezTo>
                <a:cubicBezTo>
                  <a:pt x="-146" y="11482"/>
                  <a:pt x="-422" y="5192"/>
                  <a:pt x="0" y="0"/>
                </a:cubicBezTo>
                <a:close/>
              </a:path>
              <a:path w="4242816" h="18288" stroke="0" extrusionOk="0">
                <a:moveTo>
                  <a:pt x="0" y="0"/>
                </a:moveTo>
                <a:cubicBezTo>
                  <a:pt x="259751" y="-14018"/>
                  <a:pt x="356632" y="-15007"/>
                  <a:pt x="521260" y="0"/>
                </a:cubicBezTo>
                <a:cubicBezTo>
                  <a:pt x="685888" y="15007"/>
                  <a:pt x="885786" y="5167"/>
                  <a:pt x="1212233" y="0"/>
                </a:cubicBezTo>
                <a:cubicBezTo>
                  <a:pt x="1538680" y="-5167"/>
                  <a:pt x="1458849" y="7951"/>
                  <a:pt x="1691065" y="0"/>
                </a:cubicBezTo>
                <a:cubicBezTo>
                  <a:pt x="1923281" y="-7951"/>
                  <a:pt x="1985780" y="-16303"/>
                  <a:pt x="2169897" y="0"/>
                </a:cubicBezTo>
                <a:cubicBezTo>
                  <a:pt x="2354014" y="16303"/>
                  <a:pt x="2633054" y="-2739"/>
                  <a:pt x="2776014" y="0"/>
                </a:cubicBezTo>
                <a:cubicBezTo>
                  <a:pt x="2918974" y="2739"/>
                  <a:pt x="3112688" y="-15682"/>
                  <a:pt x="3339702" y="0"/>
                </a:cubicBezTo>
                <a:cubicBezTo>
                  <a:pt x="3566716" y="15682"/>
                  <a:pt x="4015278" y="-28467"/>
                  <a:pt x="4242816" y="0"/>
                </a:cubicBezTo>
                <a:cubicBezTo>
                  <a:pt x="4243501" y="7633"/>
                  <a:pt x="4242294" y="10002"/>
                  <a:pt x="4242816" y="18288"/>
                </a:cubicBezTo>
                <a:cubicBezTo>
                  <a:pt x="3924964" y="16283"/>
                  <a:pt x="3746362" y="-1805"/>
                  <a:pt x="3551843" y="18288"/>
                </a:cubicBezTo>
                <a:cubicBezTo>
                  <a:pt x="3357324" y="38381"/>
                  <a:pt x="3126422" y="47156"/>
                  <a:pt x="2860870" y="18288"/>
                </a:cubicBezTo>
                <a:cubicBezTo>
                  <a:pt x="2595318" y="-10580"/>
                  <a:pt x="2572437" y="11441"/>
                  <a:pt x="2297182" y="18288"/>
                </a:cubicBezTo>
                <a:cubicBezTo>
                  <a:pt x="2021927" y="25135"/>
                  <a:pt x="1916908" y="33601"/>
                  <a:pt x="1733493" y="18288"/>
                </a:cubicBezTo>
                <a:cubicBezTo>
                  <a:pt x="1550078" y="2975"/>
                  <a:pt x="1412440" y="27896"/>
                  <a:pt x="1212233" y="18288"/>
                </a:cubicBezTo>
                <a:cubicBezTo>
                  <a:pt x="1012026" y="8680"/>
                  <a:pt x="914386" y="13859"/>
                  <a:pt x="648545" y="18288"/>
                </a:cubicBezTo>
                <a:cubicBezTo>
                  <a:pt x="382704" y="22717"/>
                  <a:pt x="233522" y="39342"/>
                  <a:pt x="0" y="18288"/>
                </a:cubicBezTo>
                <a:cubicBezTo>
                  <a:pt x="-772" y="13661"/>
                  <a:pt x="-839" y="849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854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p:txBody>
          <a:bodyPr/>
          <a:lstStyle/>
          <a:p>
            <a:r>
              <a:rPr lang="nl-NL" dirty="0"/>
              <a:t>Missie &amp; Visie</a:t>
            </a:r>
          </a:p>
        </p:txBody>
      </p:sp>
      <p:graphicFrame>
        <p:nvGraphicFramePr>
          <p:cNvPr id="20" name="Tijdelijke aanduiding voor inhoud 2">
            <a:extLst>
              <a:ext uri="{FF2B5EF4-FFF2-40B4-BE49-F238E27FC236}">
                <a16:creationId xmlns:a16="http://schemas.microsoft.com/office/drawing/2014/main" id="{0BB55186-0AC1-DC4E-2BAA-75C8663F3F13}"/>
              </a:ext>
            </a:extLst>
          </p:cNvPr>
          <p:cNvGraphicFramePr>
            <a:graphicFrameLocks noGrp="1"/>
          </p:cNvGraphicFramePr>
          <p:nvPr>
            <p:ph idx="1"/>
          </p:nvPr>
        </p:nvGraphicFramePr>
        <p:xfrm>
          <a:off x="838200" y="1292087"/>
          <a:ext cx="10422835" cy="4884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893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p:txBody>
          <a:bodyPr/>
          <a:lstStyle/>
          <a:p>
            <a:r>
              <a:rPr lang="nl-NL" dirty="0"/>
              <a:t>Missie &amp; Visie</a:t>
            </a:r>
          </a:p>
        </p:txBody>
      </p:sp>
      <p:graphicFrame>
        <p:nvGraphicFramePr>
          <p:cNvPr id="12" name="Tijdelijke aanduiding voor inhoud 2">
            <a:extLst>
              <a:ext uri="{FF2B5EF4-FFF2-40B4-BE49-F238E27FC236}">
                <a16:creationId xmlns:a16="http://schemas.microsoft.com/office/drawing/2014/main" id="{39A038EA-27A9-DA9B-806C-5C15D25DEEC3}"/>
              </a:ext>
            </a:extLst>
          </p:cNvPr>
          <p:cNvGraphicFramePr>
            <a:graphicFrameLocks noGrp="1"/>
          </p:cNvGraphicFramePr>
          <p:nvPr>
            <p:ph idx="1"/>
          </p:nvPr>
        </p:nvGraphicFramePr>
        <p:xfrm>
          <a:off x="838200" y="1292087"/>
          <a:ext cx="10422835" cy="4884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21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40080" y="1243013"/>
            <a:ext cx="3855720" cy="4371974"/>
          </a:xfrm>
        </p:spPr>
        <p:txBody>
          <a:bodyPr>
            <a:normAutofit/>
          </a:bodyPr>
          <a:lstStyle/>
          <a:p>
            <a:r>
              <a:rPr lang="nl-NL" sz="3600" b="1">
                <a:solidFill>
                  <a:schemeClr val="tx2"/>
                </a:solidFill>
              </a:rPr>
              <a:t>Klantgroepen</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6172200" y="804672"/>
            <a:ext cx="5221224" cy="5230368"/>
          </a:xfrm>
        </p:spPr>
        <p:txBody>
          <a:bodyPr anchor="ctr">
            <a:normAutofit/>
          </a:bodyPr>
          <a:lstStyle/>
          <a:p>
            <a:pPr marL="514350" indent="-514350">
              <a:buAutoNum type="arabicPeriod"/>
            </a:pPr>
            <a:r>
              <a:rPr lang="nl-NL" sz="1800">
                <a:solidFill>
                  <a:schemeClr val="tx2"/>
                </a:solidFill>
              </a:rPr>
              <a:t>particulieren: cursussen, workshops, expo’s, lezingen en open atelier voor kinderen, jongeren, volwassenen en ouders (5 tot 95 jaar) op onze locaties of in samenwerking met partners</a:t>
            </a:r>
          </a:p>
          <a:p>
            <a:pPr marL="514350" indent="-514350">
              <a:buAutoNum type="arabicPeriod"/>
            </a:pPr>
            <a:r>
              <a:rPr lang="nl-NL" sz="1800">
                <a:solidFill>
                  <a:schemeClr val="tx2"/>
                </a:solidFill>
              </a:rPr>
              <a:t>Onderwijs: programma’s met alle kunstdisciplines voor basis en voortgzet onderwijs</a:t>
            </a:r>
          </a:p>
          <a:p>
            <a:pPr marL="514350" indent="-514350">
              <a:buAutoNum type="arabicPeriod"/>
            </a:pPr>
            <a:r>
              <a:rPr lang="nl-NL" sz="1800">
                <a:solidFill>
                  <a:schemeClr val="tx2"/>
                </a:solidFill>
              </a:rPr>
              <a:t>Culturele partners via samenwerking; gemeenten, bibliotheken, culturele partners en welzijnswerk</a:t>
            </a:r>
          </a:p>
          <a:p>
            <a:pPr marL="514350" indent="-514350">
              <a:buAutoNum type="arabicPeriod"/>
            </a:pPr>
            <a:r>
              <a:rPr lang="nl-NL" sz="1800">
                <a:solidFill>
                  <a:schemeClr val="tx2"/>
                </a:solidFill>
              </a:rPr>
              <a:t>Zorgpartners; Radar, Mondriaan en Levanto; facilitair en projecten </a:t>
            </a:r>
          </a:p>
          <a:p>
            <a:pPr marL="514350" indent="-514350">
              <a:buAutoNum type="arabicPeriod"/>
            </a:pPr>
            <a:endParaRPr lang="nl-NL" sz="1800">
              <a:solidFill>
                <a:schemeClr val="tx2"/>
              </a:solidFill>
            </a:endParaRPr>
          </a:p>
        </p:txBody>
      </p:sp>
    </p:spTree>
    <p:extLst>
      <p:ext uri="{BB962C8B-B14F-4D97-AF65-F5344CB8AC3E}">
        <p14:creationId xmlns:p14="http://schemas.microsoft.com/office/powerpoint/2010/main" val="182425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40080" y="1243013"/>
            <a:ext cx="3855720" cy="4371974"/>
          </a:xfrm>
        </p:spPr>
        <p:txBody>
          <a:bodyPr>
            <a:normAutofit/>
          </a:bodyPr>
          <a:lstStyle/>
          <a:p>
            <a:r>
              <a:rPr lang="nl-NL" sz="3600" b="1">
                <a:solidFill>
                  <a:schemeClr val="tx2"/>
                </a:solidFill>
              </a:rPr>
              <a:t>Voorwaarden gebouwen en faciliteiten </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6172200" y="804672"/>
            <a:ext cx="5221224" cy="5230368"/>
          </a:xfrm>
        </p:spPr>
        <p:txBody>
          <a:bodyPr anchor="ctr">
            <a:normAutofit/>
          </a:bodyPr>
          <a:lstStyle/>
          <a:p>
            <a:pPr marL="514350" indent="-514350">
              <a:buAutoNum type="arabicPeriod"/>
            </a:pPr>
            <a:r>
              <a:rPr lang="nl-NL" sz="1800" b="1">
                <a:solidFill>
                  <a:schemeClr val="tx2"/>
                </a:solidFill>
              </a:rPr>
              <a:t>Flexiforum: Aandachtspunten en bezettingsgraad ateliers</a:t>
            </a:r>
          </a:p>
          <a:p>
            <a:pPr marL="514350" indent="-514350">
              <a:buAutoNum type="alphaLcPeriod"/>
            </a:pPr>
            <a:r>
              <a:rPr lang="nl-NL" sz="1800">
                <a:solidFill>
                  <a:schemeClr val="tx2"/>
                </a:solidFill>
              </a:rPr>
              <a:t>Verbeteren zichtbaarheid VAP begane grond</a:t>
            </a:r>
          </a:p>
          <a:p>
            <a:pPr marL="514350" indent="-514350">
              <a:buAutoNum type="alphaLcPeriod"/>
            </a:pPr>
            <a:r>
              <a:rPr lang="nl-NL" sz="1800">
                <a:solidFill>
                  <a:schemeClr val="tx2"/>
                </a:solidFill>
              </a:rPr>
              <a:t>Hoge energiekosten</a:t>
            </a:r>
          </a:p>
          <a:p>
            <a:pPr marL="514350" indent="-514350">
              <a:buAutoNum type="alphaLcPeriod"/>
            </a:pPr>
            <a:r>
              <a:rPr lang="nl-NL" sz="1800">
                <a:solidFill>
                  <a:schemeClr val="tx2"/>
                </a:solidFill>
              </a:rPr>
              <a:t>Contacten met andere organisaties; ruilwinkel, Vista, gemeente</a:t>
            </a:r>
          </a:p>
          <a:p>
            <a:pPr marL="514350" indent="-514350">
              <a:buAutoNum type="alphaLcPeriod"/>
            </a:pPr>
            <a:r>
              <a:rPr lang="nl-NL" sz="1800">
                <a:solidFill>
                  <a:schemeClr val="tx2"/>
                </a:solidFill>
              </a:rPr>
              <a:t>Bezettingsgraad atelier en cursus edelsmeden verhogen</a:t>
            </a:r>
          </a:p>
          <a:p>
            <a:pPr marL="514350" indent="-514350">
              <a:buAutoNum type="alphaLcPeriod"/>
            </a:pPr>
            <a:r>
              <a:rPr lang="nl-NL" sz="1800">
                <a:solidFill>
                  <a:schemeClr val="tx2"/>
                </a:solidFill>
              </a:rPr>
              <a:t>Veiligheid, BHV (in gebouw moet nog gerealiseerd met partners) en RI &amp; E opstellen</a:t>
            </a:r>
          </a:p>
          <a:p>
            <a:pPr marL="514350" indent="-514350">
              <a:buAutoNum type="alphaLcPeriod"/>
            </a:pPr>
            <a:r>
              <a:rPr lang="nl-NL" sz="1800">
                <a:solidFill>
                  <a:schemeClr val="tx2"/>
                </a:solidFill>
              </a:rPr>
              <a:t>Verbetering vloeren lokalen en andere ruimten; vloeren; scheuren, laklaag laat los en beschadigingen door onderzoek</a:t>
            </a:r>
          </a:p>
          <a:p>
            <a:pPr marL="514350" indent="-514350">
              <a:buAutoNum type="alphaLcPeriod"/>
            </a:pPr>
            <a:r>
              <a:rPr lang="nl-NL" sz="1800">
                <a:solidFill>
                  <a:schemeClr val="tx2"/>
                </a:solidFill>
              </a:rPr>
              <a:t>Ventilatie; klachten over ventilatie; geluid en koud</a:t>
            </a:r>
          </a:p>
          <a:p>
            <a:pPr marL="514350" indent="-514350">
              <a:buAutoNum type="alphaLcPeriod"/>
            </a:pPr>
            <a:endParaRPr lang="nl-NL" sz="1800">
              <a:solidFill>
                <a:schemeClr val="tx2"/>
              </a:solidFill>
            </a:endParaRPr>
          </a:p>
        </p:txBody>
      </p:sp>
    </p:spTree>
    <p:extLst>
      <p:ext uri="{BB962C8B-B14F-4D97-AF65-F5344CB8AC3E}">
        <p14:creationId xmlns:p14="http://schemas.microsoft.com/office/powerpoint/2010/main" val="184705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640080" y="1243013"/>
            <a:ext cx="3855720" cy="4371974"/>
          </a:xfrm>
        </p:spPr>
        <p:txBody>
          <a:bodyPr>
            <a:normAutofit/>
          </a:bodyPr>
          <a:lstStyle/>
          <a:p>
            <a:r>
              <a:rPr lang="nl-NL" sz="3600" b="1">
                <a:solidFill>
                  <a:schemeClr val="tx2"/>
                </a:solidFill>
              </a:rPr>
              <a:t>Voorwaarden gebouwen en faciliteiten </a:t>
            </a:r>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6172200" y="804672"/>
            <a:ext cx="5221224" cy="5230368"/>
          </a:xfrm>
        </p:spPr>
        <p:txBody>
          <a:bodyPr anchor="ctr">
            <a:normAutofit/>
          </a:bodyPr>
          <a:lstStyle/>
          <a:p>
            <a:pPr marL="514350" indent="-514350">
              <a:buAutoNum type="arabicPeriod"/>
            </a:pPr>
            <a:r>
              <a:rPr lang="nl-NL" sz="1800" b="1">
                <a:solidFill>
                  <a:schemeClr val="tx2"/>
                </a:solidFill>
              </a:rPr>
              <a:t>An de Voeëgelsjtang; aandachtspunten en bezettingsgraad ateliers</a:t>
            </a:r>
          </a:p>
          <a:p>
            <a:pPr marL="0" indent="0">
              <a:buNone/>
            </a:pPr>
            <a:r>
              <a:rPr lang="nl-NL" sz="1800">
                <a:solidFill>
                  <a:schemeClr val="tx2"/>
                </a:solidFill>
              </a:rPr>
              <a:t>a. Bezettingsgraad ateliers verhogen door verhuur school, servicegilde en radar</a:t>
            </a:r>
          </a:p>
          <a:p>
            <a:pPr marL="0" indent="0">
              <a:buNone/>
            </a:pPr>
            <a:r>
              <a:rPr lang="nl-NL" sz="1800">
                <a:solidFill>
                  <a:schemeClr val="tx2"/>
                </a:solidFill>
              </a:rPr>
              <a:t>b. Verjonging docenten schildercursussen </a:t>
            </a:r>
          </a:p>
          <a:p>
            <a:pPr marL="0" indent="0">
              <a:buNone/>
            </a:pPr>
            <a:r>
              <a:rPr lang="nl-NL" sz="1800">
                <a:solidFill>
                  <a:schemeClr val="tx2"/>
                </a:solidFill>
              </a:rPr>
              <a:t>c. Samenwerking school in de Voeëgelsjtang verbeteren i.s.m. cultuurcoach</a:t>
            </a:r>
          </a:p>
          <a:p>
            <a:pPr marL="0" indent="0">
              <a:buNone/>
            </a:pPr>
            <a:r>
              <a:rPr lang="nl-NL" sz="1800">
                <a:solidFill>
                  <a:schemeClr val="tx2"/>
                </a:solidFill>
              </a:rPr>
              <a:t>d. Facilitering en organisatie rondom ruimtes verbeteren met projectassistent </a:t>
            </a:r>
          </a:p>
          <a:p>
            <a:pPr marL="0" indent="0">
              <a:buNone/>
            </a:pPr>
            <a:r>
              <a:rPr lang="nl-NL" sz="1800">
                <a:solidFill>
                  <a:schemeClr val="tx2"/>
                </a:solidFill>
              </a:rPr>
              <a:t>e. Nieuwe keramiekoven in de toekomst </a:t>
            </a:r>
          </a:p>
          <a:p>
            <a:pPr marL="514350" indent="-514350">
              <a:buAutoNum type="alphaLcPeriod"/>
            </a:pPr>
            <a:endParaRPr lang="nl-NL" sz="1800">
              <a:solidFill>
                <a:schemeClr val="tx2"/>
              </a:solidFill>
            </a:endParaRPr>
          </a:p>
        </p:txBody>
      </p:sp>
    </p:spTree>
    <p:extLst>
      <p:ext uri="{BB962C8B-B14F-4D97-AF65-F5344CB8AC3E}">
        <p14:creationId xmlns:p14="http://schemas.microsoft.com/office/powerpoint/2010/main" val="87362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8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Bestuur </a:t>
            </a:r>
          </a:p>
        </p:txBody>
      </p:sp>
      <p:sp>
        <p:nvSpPr>
          <p:cNvPr id="9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1500" b="1"/>
              <a:t>Bestuur</a:t>
            </a:r>
            <a:r>
              <a:rPr lang="nl-NL" sz="1500"/>
              <a:t>; 4 bestuursleden; voorzitter, penningmeester, secretaris en algemeen bestuurslid</a:t>
            </a:r>
          </a:p>
          <a:p>
            <a:pPr marL="0" indent="0">
              <a:buNone/>
            </a:pPr>
            <a:r>
              <a:rPr lang="nl-NL" sz="1500"/>
              <a:t>Bestuur: </a:t>
            </a:r>
            <a:r>
              <a:rPr lang="nl-NL" sz="1500" b="1"/>
              <a:t>Cultural Governance </a:t>
            </a:r>
            <a:r>
              <a:rPr lang="nl-NL" sz="1500"/>
              <a:t>richtlijnen in samenstelling, aftreden, toezicht en verantwoording; bestuursreglement </a:t>
            </a:r>
          </a:p>
          <a:p>
            <a:pPr marL="0" indent="0">
              <a:buNone/>
            </a:pPr>
            <a:r>
              <a:rPr lang="nl-NL" sz="1500" b="1"/>
              <a:t>Bestuursvergaderingen</a:t>
            </a:r>
            <a:r>
              <a:rPr lang="nl-NL" sz="1500"/>
              <a:t>: minimaal 8 keer per jaar vergadert en aan de hand van thema’s</a:t>
            </a:r>
          </a:p>
          <a:p>
            <a:pPr marL="0" indent="0">
              <a:buNone/>
            </a:pPr>
            <a:r>
              <a:rPr lang="nl-NL" sz="1500" b="1"/>
              <a:t>PDCA cyclus </a:t>
            </a:r>
            <a:r>
              <a:rPr lang="nl-NL" sz="1500"/>
              <a:t>voor bestuur en directie rondom verantwoording en evaluatie zoals jaarplan, jaarverslag, financiele verslagen, evalutiegesprekken. </a:t>
            </a:r>
          </a:p>
          <a:p>
            <a:pPr marL="0" indent="0">
              <a:buNone/>
            </a:pPr>
            <a:r>
              <a:rPr lang="nl-NL" sz="1500" b="1"/>
              <a:t>Nieuwe statuten in april 2023</a:t>
            </a:r>
            <a:r>
              <a:rPr lang="nl-NL" sz="1500"/>
              <a:t>: integratie wet WTBR, actualisatie tekst op sommige punten en nieuwe naam Vrije Akademie Parkstad</a:t>
            </a:r>
          </a:p>
          <a:p>
            <a:pPr marL="0" indent="0">
              <a:buNone/>
            </a:pPr>
            <a:r>
              <a:rPr lang="nl-NL" sz="1500" b="1"/>
              <a:t>Nieuwe doelen bestuur: </a:t>
            </a:r>
          </a:p>
          <a:p>
            <a:pPr marL="0" indent="0">
              <a:buNone/>
            </a:pPr>
            <a:r>
              <a:rPr lang="nl-NL" sz="1500"/>
              <a:t>-uitbreiding bestuur; nieuwe leden</a:t>
            </a:r>
          </a:p>
          <a:p>
            <a:pPr marL="0" indent="0">
              <a:buNone/>
            </a:pPr>
            <a:r>
              <a:rPr lang="nl-NL" sz="1500"/>
              <a:t>-jaarevaluatie; verbetering in processen</a:t>
            </a:r>
          </a:p>
          <a:p>
            <a:pPr marL="0" indent="0">
              <a:buNone/>
            </a:pPr>
            <a:r>
              <a:rPr lang="nl-NL" sz="1500" b="1"/>
              <a:t>Nieuwe doelen directeur:</a:t>
            </a:r>
          </a:p>
          <a:p>
            <a:pPr marL="0" indent="0">
              <a:buNone/>
            </a:pPr>
            <a:r>
              <a:rPr lang="nl-NL" sz="1500"/>
              <a:t>-voldoende ruimte om te focussen op organisatie, financien, personeel en werkprocessen en het maken van stukken </a:t>
            </a:r>
          </a:p>
          <a:p>
            <a:pPr marL="0" indent="0">
              <a:buNone/>
            </a:pPr>
            <a:r>
              <a:rPr lang="nl-NL" sz="1500"/>
              <a:t>-nog beter implementeren pdca-cyclus, verbeteren personeelsbeleid en personeelsplan</a:t>
            </a:r>
          </a:p>
          <a:p>
            <a:pPr marL="0" indent="0">
              <a:buNone/>
            </a:pPr>
            <a:endParaRPr lang="nl-NL" sz="1500"/>
          </a:p>
          <a:p>
            <a:pPr marL="0" indent="0">
              <a:buNone/>
            </a:pPr>
            <a:endParaRPr lang="nl-NL" sz="1500"/>
          </a:p>
        </p:txBody>
      </p:sp>
    </p:spTree>
    <p:extLst>
      <p:ext uri="{BB962C8B-B14F-4D97-AF65-F5344CB8AC3E}">
        <p14:creationId xmlns:p14="http://schemas.microsoft.com/office/powerpoint/2010/main" val="191846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95F5AA-6E5A-9E5F-814D-D64ACEDEC119}"/>
              </a:ext>
            </a:extLst>
          </p:cNvPr>
          <p:cNvSpPr>
            <a:spLocks noGrp="1"/>
          </p:cNvSpPr>
          <p:nvPr>
            <p:ph type="title"/>
          </p:nvPr>
        </p:nvSpPr>
        <p:spPr>
          <a:xfrm>
            <a:off x="838200" y="365125"/>
            <a:ext cx="10515600" cy="1325563"/>
          </a:xfrm>
        </p:spPr>
        <p:txBody>
          <a:bodyPr>
            <a:normAutofit/>
          </a:bodyPr>
          <a:lstStyle/>
          <a:p>
            <a:r>
              <a:rPr lang="nl-NL" sz="5400" b="1"/>
              <a:t>Personeel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1449D2D-8934-CD40-4F3E-B3B1D568A82E}"/>
              </a:ext>
            </a:extLst>
          </p:cNvPr>
          <p:cNvSpPr>
            <a:spLocks noGrp="1"/>
          </p:cNvSpPr>
          <p:nvPr>
            <p:ph idx="1"/>
          </p:nvPr>
        </p:nvSpPr>
        <p:spPr>
          <a:xfrm>
            <a:off x="838200" y="1929384"/>
            <a:ext cx="10515600" cy="4251960"/>
          </a:xfrm>
        </p:spPr>
        <p:txBody>
          <a:bodyPr>
            <a:normAutofit/>
          </a:bodyPr>
          <a:lstStyle/>
          <a:p>
            <a:pPr marL="0" indent="0">
              <a:buNone/>
            </a:pPr>
            <a:r>
              <a:rPr lang="nl-NL" sz="2200" b="1"/>
              <a:t>Personeelvertegenwoordiging</a:t>
            </a:r>
            <a:r>
              <a:rPr lang="nl-NL" sz="2200"/>
              <a:t>: drie docenten (2 loondienst en 1 zzp), personeelslid en directeur ; minimaal 2 keer per jaar vergaderen</a:t>
            </a:r>
          </a:p>
          <a:p>
            <a:pPr marL="0" indent="0">
              <a:buNone/>
            </a:pPr>
            <a:r>
              <a:rPr lang="nl-NL" sz="2200" b="1"/>
              <a:t>Medewerkerstevredenheidsonderzoek</a:t>
            </a:r>
            <a:r>
              <a:rPr lang="nl-NL" sz="2200"/>
              <a:t>; uitgevoerd in 2020 personeel cursussen en 2021 zzp onderwijs; nieuw onderzoek in 2023-2024</a:t>
            </a:r>
          </a:p>
          <a:p>
            <a:pPr marL="0" indent="0">
              <a:buNone/>
            </a:pPr>
            <a:r>
              <a:rPr lang="nl-NL" sz="2200" b="1"/>
              <a:t>Bijeenkomsten</a:t>
            </a:r>
            <a:r>
              <a:rPr lang="nl-NL" sz="2200"/>
              <a:t>; personeelsbijeenkomst in september voor iedereen; bijeenkomst onderwijs in september met info nieuwe seizoen, informeel en workshop;  open dag </a:t>
            </a:r>
          </a:p>
          <a:p>
            <a:pPr marL="0" indent="0">
              <a:buNone/>
            </a:pPr>
            <a:r>
              <a:rPr lang="nl-NL" sz="2200" b="1"/>
              <a:t>Kennismakingsgesprekken</a:t>
            </a:r>
            <a:r>
              <a:rPr lang="nl-NL" sz="2200"/>
              <a:t> met regelmaat met nieuwe kunstenaars/kunstdocenten </a:t>
            </a:r>
          </a:p>
          <a:p>
            <a:pPr marL="0" indent="0">
              <a:buNone/>
            </a:pPr>
            <a:r>
              <a:rPr lang="nl-NL" sz="2200"/>
              <a:t>Toepassing </a:t>
            </a:r>
            <a:r>
              <a:rPr lang="nl-NL" sz="2200" b="1"/>
              <a:t>fair practice code </a:t>
            </a:r>
            <a:r>
              <a:rPr lang="nl-NL" sz="2200"/>
              <a:t>in het kader van beloning zppérs </a:t>
            </a:r>
          </a:p>
          <a:p>
            <a:pPr marL="0" indent="0">
              <a:buNone/>
            </a:pPr>
            <a:r>
              <a:rPr lang="nl-NL" sz="2200" b="1"/>
              <a:t>Contracten</a:t>
            </a:r>
            <a:r>
              <a:rPr lang="nl-NL" sz="2200"/>
              <a:t>: contracten voor loondienst, verhuur ruimtes en zzpérs </a:t>
            </a:r>
          </a:p>
          <a:p>
            <a:pPr marL="0" indent="0">
              <a:buNone/>
            </a:pPr>
            <a:r>
              <a:rPr lang="nl-NL" sz="2200" b="1"/>
              <a:t>Huishoudelijk reglement</a:t>
            </a:r>
            <a:r>
              <a:rPr lang="nl-NL" sz="2200"/>
              <a:t>; geactualiseerd in 2023</a:t>
            </a:r>
          </a:p>
          <a:p>
            <a:pPr marL="0" indent="0">
              <a:buNone/>
            </a:pPr>
            <a:endParaRPr lang="nl-NL" sz="2200"/>
          </a:p>
        </p:txBody>
      </p:sp>
    </p:spTree>
    <p:extLst>
      <p:ext uri="{BB962C8B-B14F-4D97-AF65-F5344CB8AC3E}">
        <p14:creationId xmlns:p14="http://schemas.microsoft.com/office/powerpoint/2010/main" val="368114935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610faa4-4549-4ec0-8075-8188794f5a28" xsi:nil="true"/>
    <lcf76f155ced4ddcb4097134ff3c332f xmlns="cf90ed5d-9072-40c7-8bf7-029571a2aca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06B1EF19E469458E4BD0C05F01072B" ma:contentTypeVersion="15" ma:contentTypeDescription="Een nieuw document maken." ma:contentTypeScope="" ma:versionID="c8500b54a68dba861a80dc8af3dc26db">
  <xsd:schema xmlns:xsd="http://www.w3.org/2001/XMLSchema" xmlns:xs="http://www.w3.org/2001/XMLSchema" xmlns:p="http://schemas.microsoft.com/office/2006/metadata/properties" xmlns:ns2="cf90ed5d-9072-40c7-8bf7-029571a2acac" xmlns:ns3="9610faa4-4549-4ec0-8075-8188794f5a28" targetNamespace="http://schemas.microsoft.com/office/2006/metadata/properties" ma:root="true" ma:fieldsID="ff678494382f05c248f43695aef7d93c" ns2:_="" ns3:_="">
    <xsd:import namespace="cf90ed5d-9072-40c7-8bf7-029571a2acac"/>
    <xsd:import namespace="9610faa4-4549-4ec0-8075-8188794f5a2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90ed5d-9072-40c7-8bf7-029571a2ac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c38273ce-b5d3-4b15-b85f-24fac6ca4911"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10faa4-4549-4ec0-8075-8188794f5a2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4cc557c-9f00-46c5-8e41-a3d97e8786e2}" ma:internalName="TaxCatchAll" ma:showField="CatchAllData" ma:web="9610faa4-4549-4ec0-8075-8188794f5a2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0E3DF7-9FC3-43E7-85B3-299069348F76}">
  <ds:schemaRefs>
    <ds:schemaRef ds:uri="http://schemas.microsoft.com/office/2006/metadata/properties"/>
    <ds:schemaRef ds:uri="http://schemas.microsoft.com/office/infopath/2007/PartnerControls"/>
    <ds:schemaRef ds:uri="9610faa4-4549-4ec0-8075-8188794f5a28"/>
    <ds:schemaRef ds:uri="cf90ed5d-9072-40c7-8bf7-029571a2acac"/>
  </ds:schemaRefs>
</ds:datastoreItem>
</file>

<file path=customXml/itemProps2.xml><?xml version="1.0" encoding="utf-8"?>
<ds:datastoreItem xmlns:ds="http://schemas.openxmlformats.org/officeDocument/2006/customXml" ds:itemID="{BABBDD71-2DE6-48E7-B0FB-01CC4AF7EA8E}">
  <ds:schemaRefs>
    <ds:schemaRef ds:uri="http://schemas.microsoft.com/sharepoint/v3/contenttype/forms"/>
  </ds:schemaRefs>
</ds:datastoreItem>
</file>

<file path=customXml/itemProps3.xml><?xml version="1.0" encoding="utf-8"?>
<ds:datastoreItem xmlns:ds="http://schemas.openxmlformats.org/officeDocument/2006/customXml" ds:itemID="{BD55CF45-735F-4088-A0C7-1F1ACACAC3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90ed5d-9072-40c7-8bf7-029571a2acac"/>
    <ds:schemaRef ds:uri="9610faa4-4549-4ec0-8075-8188794f5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395</TotalTime>
  <Words>2930</Words>
  <Application>Microsoft Office PowerPoint</Application>
  <PresentationFormat>Breedbeeld</PresentationFormat>
  <Paragraphs>270</Paragraphs>
  <Slides>29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29</vt:i4>
      </vt:variant>
    </vt:vector>
  </HeadingPairs>
  <TitlesOfParts>
    <vt:vector size="34" baseType="lpstr">
      <vt:lpstr>Arial</vt:lpstr>
      <vt:lpstr>Calibri</vt:lpstr>
      <vt:lpstr>Calibri Light</vt:lpstr>
      <vt:lpstr>Wingdings</vt:lpstr>
      <vt:lpstr>Kantoorthema</vt:lpstr>
      <vt:lpstr>Jaarplan 2023-2024</vt:lpstr>
      <vt:lpstr>Inleiding</vt:lpstr>
      <vt:lpstr>Missie &amp; Visie</vt:lpstr>
      <vt:lpstr>Missie &amp; Visie</vt:lpstr>
      <vt:lpstr>Klantgroepen</vt:lpstr>
      <vt:lpstr>Voorwaarden gebouwen en faciliteiten </vt:lpstr>
      <vt:lpstr>Voorwaarden gebouwen en faciliteiten </vt:lpstr>
      <vt:lpstr>Bestuur </vt:lpstr>
      <vt:lpstr>Personeel</vt:lpstr>
      <vt:lpstr>Personeel</vt:lpstr>
      <vt:lpstr>Financiën</vt:lpstr>
      <vt:lpstr>Financiën</vt:lpstr>
      <vt:lpstr>Werkorganisatie </vt:lpstr>
      <vt:lpstr>Werkorganisatie </vt:lpstr>
      <vt:lpstr>Werkorganisatie </vt:lpstr>
      <vt:lpstr>Klantgroepen VAP  </vt:lpstr>
      <vt:lpstr>Klantgroepen VAP  </vt:lpstr>
      <vt:lpstr>Klantgroepen VAP  </vt:lpstr>
      <vt:lpstr>Klantgroepen VAP  </vt:lpstr>
      <vt:lpstr>Klantgroepen VAP  </vt:lpstr>
      <vt:lpstr>Klantgroepen VAP  </vt:lpstr>
      <vt:lpstr>Klantgroepen VAP  </vt:lpstr>
      <vt:lpstr>Klantgroepen VAP  </vt:lpstr>
      <vt:lpstr>Klantgroepen VAP  </vt:lpstr>
      <vt:lpstr>Klantgroepen VAP  </vt:lpstr>
      <vt:lpstr>Klantgroepen VAP  </vt:lpstr>
      <vt:lpstr>Klantgroepen VAP  </vt:lpstr>
      <vt:lpstr>Klantgroepen VAP  </vt:lpstr>
      <vt:lpstr>Einde 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Jaarplan 2023-2024</dc:title>
  <dc:creator>Natalie Savelsbergh | Vrije Akademie Parkstad</dc:creator>
  <cp:lastModifiedBy>Natalie Savelsbergh | Vrije Akademie Parkstad</cp:lastModifiedBy>
  <cp:revision>1</cp:revision>
  <dcterms:created xsi:type="dcterms:W3CDTF">2023-10-18T14:12:06Z</dcterms:created>
  <dcterms:modified xsi:type="dcterms:W3CDTF">2024-05-22T07:56:14Z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0x0101000006B1EF19E469458E4BD0C05F01072B</vt:lpwstr>
  </property>
  <property fmtid="{D5CDD505-2E9C-101B-9397-08002B2CF9AE}" pid="3" name="MediaServiceImageTags">
    <vt:lpwstr/>
  </property>
</Properties>
</file>